
<file path=[Content_Types].xml><?xml version="1.0" encoding="utf-8"?>
<Types xmlns="http://schemas.openxmlformats.org/package/2006/content-types">
  <Default Extension="jpg" ContentType="image/jpeg"/>
  <Default Extension="svg" ContentType="image/svg+xml"/>
  <Default Extension="emf" ContentType="image/x-emf"/>
  <Default Extension="jpeg" ContentType="image/jpeg"/>
  <Default Extension="xml" ContentType="application/xml"/>
  <Default Extension="vml" ContentType="application/vnd.openxmlformats-officedocument.vmlDrawing"/>
  <Default Extension="png" ContentType="image/png"/>
  <Default Extension="wdp" ContentType="image/vnd.ms-photo"/>
  <Default Extension="bin" ContentType="application/vnd.openxmlformats-officedocument.oleObject"/>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7.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0.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1.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13.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4.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5.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6.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7.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8.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1.xml" ContentType="application/vnd.openxmlformats-officedocument.themeOverr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theme/themeOverride3.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heme/themeOverride4.xml" ContentType="application/vnd.openxmlformats-officedocument.themeOverride+xml"/>
  <Override PartName="/ppt/notesSlides/notesSlide59.xml" ContentType="application/vnd.openxmlformats-officedocument.presentationml.notesSlide+xml"/>
  <Override PartName="/ppt/theme/themeOverride5.xml" ContentType="application/vnd.openxmlformats-officedocument.themeOverride+xml"/>
  <Override PartName="/ppt/notesSlides/notesSlide60.xml" ContentType="application/vnd.openxmlformats-officedocument.presentationml.notesSlide+xml"/>
  <Override PartName="/ppt/theme/themeOverride6.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heme/themeOverride7.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40.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heme/themeOverride8.xml" ContentType="application/vnd.openxmlformats-officedocument.themeOverride+xml"/>
  <Override PartName="/ppt/notesSlides/notesSlide91.xml" ContentType="application/vnd.openxmlformats-officedocument.presentationml.notesSlide+xml"/>
  <Override PartName="/ppt/theme/themeOverride9.xml" ContentType="application/vnd.openxmlformats-officedocument.themeOverride+xml"/>
  <Override PartName="/ppt/notesSlides/notesSlide92.xml" ContentType="application/vnd.openxmlformats-officedocument.presentationml.notesSlide+xml"/>
  <Override PartName="/ppt/theme/themeOverride10.xml" ContentType="application/vnd.openxmlformats-officedocument.themeOverr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2" r:id="rId2"/>
    <p:sldMasterId id="2147483716" r:id="rId3"/>
    <p:sldMasterId id="2147483737" r:id="rId4"/>
    <p:sldMasterId id="2147483763" r:id="rId5"/>
    <p:sldMasterId id="2147483793" r:id="rId6"/>
    <p:sldMasterId id="2147483805" r:id="rId7"/>
    <p:sldMasterId id="2147483819" r:id="rId8"/>
    <p:sldMasterId id="2147483838" r:id="rId9"/>
    <p:sldMasterId id="2147483876" r:id="rId10"/>
    <p:sldMasterId id="2147483899" r:id="rId11"/>
    <p:sldMasterId id="2147483921" r:id="rId12"/>
    <p:sldMasterId id="2147483982" r:id="rId13"/>
    <p:sldMasterId id="2147484026" r:id="rId14"/>
    <p:sldMasterId id="2147484139" r:id="rId15"/>
    <p:sldMasterId id="2147484159" r:id="rId16"/>
    <p:sldMasterId id="2147484190" r:id="rId17"/>
    <p:sldMasterId id="2147484202" r:id="rId18"/>
    <p:sldMasterId id="2147484230" r:id="rId19"/>
  </p:sldMasterIdLst>
  <p:notesMasterIdLst>
    <p:notesMasterId r:id="rId143"/>
  </p:notesMasterIdLst>
  <p:sldIdLst>
    <p:sldId id="490" r:id="rId20"/>
    <p:sldId id="489" r:id="rId21"/>
    <p:sldId id="578" r:id="rId22"/>
    <p:sldId id="449" r:id="rId23"/>
    <p:sldId id="494" r:id="rId24"/>
    <p:sldId id="497" r:id="rId25"/>
    <p:sldId id="583" r:id="rId26"/>
    <p:sldId id="584" r:id="rId27"/>
    <p:sldId id="510" r:id="rId28"/>
    <p:sldId id="579" r:id="rId29"/>
    <p:sldId id="511" r:id="rId30"/>
    <p:sldId id="512" r:id="rId31"/>
    <p:sldId id="586" r:id="rId32"/>
    <p:sldId id="587" r:id="rId33"/>
    <p:sldId id="588" r:id="rId34"/>
    <p:sldId id="589" r:id="rId35"/>
    <p:sldId id="590" r:id="rId36"/>
    <p:sldId id="591" r:id="rId37"/>
    <p:sldId id="592" r:id="rId38"/>
    <p:sldId id="593" r:id="rId39"/>
    <p:sldId id="594" r:id="rId40"/>
    <p:sldId id="514" r:id="rId41"/>
    <p:sldId id="515" r:id="rId42"/>
    <p:sldId id="516" r:id="rId43"/>
    <p:sldId id="517" r:id="rId44"/>
    <p:sldId id="518" r:id="rId45"/>
    <p:sldId id="521" r:id="rId46"/>
    <p:sldId id="522" r:id="rId47"/>
    <p:sldId id="523" r:id="rId48"/>
    <p:sldId id="524" r:id="rId49"/>
    <p:sldId id="585" r:id="rId50"/>
    <p:sldId id="447" r:id="rId51"/>
    <p:sldId id="595" r:id="rId52"/>
    <p:sldId id="596" r:id="rId53"/>
    <p:sldId id="597" r:id="rId54"/>
    <p:sldId id="598" r:id="rId55"/>
    <p:sldId id="599" r:id="rId56"/>
    <p:sldId id="600" r:id="rId57"/>
    <p:sldId id="601" r:id="rId58"/>
    <p:sldId id="602" r:id="rId59"/>
    <p:sldId id="603" r:id="rId60"/>
    <p:sldId id="604" r:id="rId61"/>
    <p:sldId id="605" r:id="rId62"/>
    <p:sldId id="606" r:id="rId63"/>
    <p:sldId id="607" r:id="rId64"/>
    <p:sldId id="608" r:id="rId65"/>
    <p:sldId id="609" r:id="rId66"/>
    <p:sldId id="610" r:id="rId67"/>
    <p:sldId id="611" r:id="rId68"/>
    <p:sldId id="612" r:id="rId69"/>
    <p:sldId id="613" r:id="rId70"/>
    <p:sldId id="614" r:id="rId71"/>
    <p:sldId id="615" r:id="rId72"/>
    <p:sldId id="616" r:id="rId73"/>
    <p:sldId id="617" r:id="rId74"/>
    <p:sldId id="618" r:id="rId75"/>
    <p:sldId id="619" r:id="rId76"/>
    <p:sldId id="532" r:id="rId77"/>
    <p:sldId id="533" r:id="rId78"/>
    <p:sldId id="534" r:id="rId79"/>
    <p:sldId id="535" r:id="rId80"/>
    <p:sldId id="536" r:id="rId81"/>
    <p:sldId id="537" r:id="rId82"/>
    <p:sldId id="538" r:id="rId83"/>
    <p:sldId id="539" r:id="rId84"/>
    <p:sldId id="546" r:id="rId85"/>
    <p:sldId id="547" r:id="rId86"/>
    <p:sldId id="548" r:id="rId87"/>
    <p:sldId id="549" r:id="rId88"/>
    <p:sldId id="550" r:id="rId89"/>
    <p:sldId id="551" r:id="rId90"/>
    <p:sldId id="440" r:id="rId91"/>
    <p:sldId id="433" r:id="rId92"/>
    <p:sldId id="434" r:id="rId93"/>
    <p:sldId id="465" r:id="rId94"/>
    <p:sldId id="435" r:id="rId95"/>
    <p:sldId id="436" r:id="rId96"/>
    <p:sldId id="466" r:id="rId97"/>
    <p:sldId id="475" r:id="rId98"/>
    <p:sldId id="561" r:id="rId99"/>
    <p:sldId id="562" r:id="rId100"/>
    <p:sldId id="563" r:id="rId101"/>
    <p:sldId id="564" r:id="rId102"/>
    <p:sldId id="451" r:id="rId103"/>
    <p:sldId id="565" r:id="rId104"/>
    <p:sldId id="566" r:id="rId105"/>
    <p:sldId id="567" r:id="rId106"/>
    <p:sldId id="568" r:id="rId107"/>
    <p:sldId id="569" r:id="rId108"/>
    <p:sldId id="570" r:id="rId109"/>
    <p:sldId id="450" r:id="rId110"/>
    <p:sldId id="482" r:id="rId111"/>
    <p:sldId id="500" r:id="rId112"/>
    <p:sldId id="501" r:id="rId113"/>
    <p:sldId id="502" r:id="rId114"/>
    <p:sldId id="503" r:id="rId115"/>
    <p:sldId id="504" r:id="rId116"/>
    <p:sldId id="505" r:id="rId117"/>
    <p:sldId id="506" r:id="rId118"/>
    <p:sldId id="530" r:id="rId119"/>
    <p:sldId id="528" r:id="rId120"/>
    <p:sldId id="529" r:id="rId121"/>
    <p:sldId id="404" r:id="rId122"/>
    <p:sldId id="264" r:id="rId123"/>
    <p:sldId id="265" r:id="rId124"/>
    <p:sldId id="266" r:id="rId125"/>
    <p:sldId id="462" r:id="rId126"/>
    <p:sldId id="463" r:id="rId127"/>
    <p:sldId id="464" r:id="rId128"/>
    <p:sldId id="470" r:id="rId129"/>
    <p:sldId id="319" r:id="rId130"/>
    <p:sldId id="474" r:id="rId131"/>
    <p:sldId id="301" r:id="rId132"/>
    <p:sldId id="294" r:id="rId133"/>
    <p:sldId id="295" r:id="rId134"/>
    <p:sldId id="296" r:id="rId135"/>
    <p:sldId id="302" r:id="rId136"/>
    <p:sldId id="303" r:id="rId137"/>
    <p:sldId id="339" r:id="rId138"/>
    <p:sldId id="386" r:id="rId139"/>
    <p:sldId id="471" r:id="rId140"/>
    <p:sldId id="472" r:id="rId141"/>
    <p:sldId id="473"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CAE5A16-9CE3-914C-A6E8-7FA6F543C885}">
          <p14:sldIdLst>
            <p14:sldId id="490"/>
            <p14:sldId id="489"/>
            <p14:sldId id="578"/>
            <p14:sldId id="449"/>
          </p14:sldIdLst>
        </p14:section>
        <p14:section name="Cloud Applications" id="{7AE03DFD-9E80-6A40-B3CC-2C2B6C81565F}">
          <p14:sldIdLst/>
        </p14:section>
        <p14:section name="Container Intro" id="{08EEC08D-C836-5C4E-B9C4-28573C0333DE}">
          <p14:sldIdLst>
            <p14:sldId id="494"/>
            <p14:sldId id="497"/>
            <p14:sldId id="583"/>
            <p14:sldId id="584"/>
          </p14:sldIdLst>
        </p14:section>
        <p14:section name="Container Orchestration" id="{9C6FB4EA-AFBC-FD45-80D6-39E8BC74BC42}">
          <p14:sldIdLst>
            <p14:sldId id="510"/>
            <p14:sldId id="579"/>
            <p14:sldId id="511"/>
            <p14:sldId id="512"/>
          </p14:sldIdLst>
        </p14:section>
        <p14:section name="Containers on Azure" id="{6041C175-16ED-FD4F-80F2-CE528DE25D83}">
          <p14:sldIdLst>
            <p14:sldId id="586"/>
            <p14:sldId id="587"/>
            <p14:sldId id="588"/>
            <p14:sldId id="589"/>
            <p14:sldId id="590"/>
            <p14:sldId id="591"/>
            <p14:sldId id="592"/>
            <p14:sldId id="593"/>
            <p14:sldId id="594"/>
            <p14:sldId id="514"/>
            <p14:sldId id="515"/>
            <p14:sldId id="516"/>
            <p14:sldId id="517"/>
            <p14:sldId id="518"/>
            <p14:sldId id="521"/>
            <p14:sldId id="522"/>
            <p14:sldId id="523"/>
            <p14:sldId id="524"/>
          </p14:sldIdLst>
        </p14:section>
        <p14:section name="Kubernetes Concepts" id="{CE0EA03B-B36A-C24F-9E6F-7E4836656720}">
          <p14:sldIdLst>
            <p14:sldId id="585"/>
            <p14:sldId id="447"/>
          </p14:sldIdLst>
        </p14:section>
        <p14:section name="Azure Deep Dive" id="{E04D2B68-BE72-F646-A28D-9B35330C7987}">
          <p14:sldIdLst>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532"/>
            <p14:sldId id="533"/>
            <p14:sldId id="534"/>
            <p14:sldId id="535"/>
            <p14:sldId id="536"/>
            <p14:sldId id="537"/>
            <p14:sldId id="538"/>
            <p14:sldId id="539"/>
            <p14:sldId id="546"/>
            <p14:sldId id="547"/>
            <p14:sldId id="548"/>
            <p14:sldId id="549"/>
            <p14:sldId id="550"/>
            <p14:sldId id="551"/>
          </p14:sldIdLst>
        </p14:section>
        <p14:section name="Storage" id="{0CCB6B7D-DCC3-6C48-A69A-A08000464FE2}">
          <p14:sldIdLst>
            <p14:sldId id="440"/>
            <p14:sldId id="433"/>
          </p14:sldIdLst>
        </p14:section>
        <p14:section name="Scaling" id="{433C6823-7B91-4D4B-BED3-651C054D128B}">
          <p14:sldIdLst>
            <p14:sldId id="434"/>
            <p14:sldId id="465"/>
            <p14:sldId id="435"/>
            <p14:sldId id="436"/>
            <p14:sldId id="466"/>
          </p14:sldIdLst>
        </p14:section>
        <p14:section name="Monitoring" id="{AD22C02A-D238-9843-B85F-EF404563576D}">
          <p14:sldIdLst/>
        </p14:section>
        <p14:section name="Upgrades" id="{D14D9D22-9789-2849-8A9C-3AE98A39608B}">
          <p14:sldIdLst>
            <p14:sldId id="475"/>
          </p14:sldIdLst>
        </p14:section>
        <p14:section name="Helm and CI/CD" id="{45E991AB-FD22-0D42-B6EC-0D31650E484F}">
          <p14:sldIdLst>
            <p14:sldId id="561"/>
            <p14:sldId id="562"/>
            <p14:sldId id="563"/>
            <p14:sldId id="564"/>
          </p14:sldIdLst>
        </p14:section>
        <p14:section name="Wrap-up" id="{01E0257F-799F-F94D-80EF-BCD57C0E41FC}">
          <p14:sldIdLst>
            <p14:sldId id="451"/>
            <p14:sldId id="565"/>
            <p14:sldId id="566"/>
            <p14:sldId id="567"/>
            <p14:sldId id="568"/>
            <p14:sldId id="569"/>
            <p14:sldId id="570"/>
          </p14:sldIdLst>
        </p14:section>
        <p14:section name="Appendix" id="{1A28A278-22D8-0B47-9719-0A9EB12805A6}">
          <p14:sldIdLst>
            <p14:sldId id="450"/>
            <p14:sldId id="482"/>
            <p14:sldId id="500"/>
            <p14:sldId id="501"/>
            <p14:sldId id="502"/>
            <p14:sldId id="503"/>
            <p14:sldId id="504"/>
            <p14:sldId id="505"/>
            <p14:sldId id="506"/>
            <p14:sldId id="530"/>
            <p14:sldId id="528"/>
            <p14:sldId id="529"/>
          </p14:sldIdLst>
        </p14:section>
        <p14:section name="Microservices" id="{5D018A25-C827-FD40-8FD8-ECA125EBA49A}">
          <p14:sldIdLst>
            <p14:sldId id="404"/>
            <p14:sldId id="264"/>
            <p14:sldId id="265"/>
            <p14:sldId id="266"/>
            <p14:sldId id="462"/>
            <p14:sldId id="463"/>
            <p14:sldId id="464"/>
          </p14:sldIdLst>
        </p14:section>
        <p14:section name="Kubernetes Advanced Topics" id="{3409CFC5-F00E-2946-85CA-B15680CB2992}">
          <p14:sldIdLst>
            <p14:sldId id="470"/>
            <p14:sldId id="319"/>
            <p14:sldId id="474"/>
            <p14:sldId id="301"/>
            <p14:sldId id="294"/>
            <p14:sldId id="295"/>
            <p14:sldId id="296"/>
            <p14:sldId id="302"/>
            <p14:sldId id="303"/>
            <p14:sldId id="339"/>
            <p14:sldId id="386"/>
            <p14:sldId id="471"/>
            <p14:sldId id="472"/>
            <p14:sldId id="4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00B0F0"/>
    <a:srgbClr val="FFE2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67"/>
    <p:restoredTop sz="92419"/>
  </p:normalViewPr>
  <p:slideViewPr>
    <p:cSldViewPr snapToGrid="0" snapToObjects="1">
      <p:cViewPr varScale="1">
        <p:scale>
          <a:sx n="101" d="100"/>
          <a:sy n="101" d="100"/>
        </p:scale>
        <p:origin x="712" y="184"/>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0" Type="http://schemas.openxmlformats.org/officeDocument/2006/relationships/slide" Target="slides/slide41.xml"/><Relationship Id="rId61" Type="http://schemas.openxmlformats.org/officeDocument/2006/relationships/slide" Target="slides/slide42.xml"/><Relationship Id="rId62" Type="http://schemas.openxmlformats.org/officeDocument/2006/relationships/slide" Target="slides/slide43.xml"/><Relationship Id="rId63" Type="http://schemas.openxmlformats.org/officeDocument/2006/relationships/slide" Target="slides/slide44.xml"/><Relationship Id="rId64" Type="http://schemas.openxmlformats.org/officeDocument/2006/relationships/slide" Target="slides/slide45.xml"/><Relationship Id="rId65" Type="http://schemas.openxmlformats.org/officeDocument/2006/relationships/slide" Target="slides/slide46.xml"/><Relationship Id="rId66" Type="http://schemas.openxmlformats.org/officeDocument/2006/relationships/slide" Target="slides/slide47.xml"/><Relationship Id="rId67" Type="http://schemas.openxmlformats.org/officeDocument/2006/relationships/slide" Target="slides/slide48.xml"/><Relationship Id="rId68" Type="http://schemas.openxmlformats.org/officeDocument/2006/relationships/slide" Target="slides/slide49.xml"/><Relationship Id="rId69" Type="http://schemas.openxmlformats.org/officeDocument/2006/relationships/slide" Target="slides/slide50.xml"/><Relationship Id="rId120" Type="http://schemas.openxmlformats.org/officeDocument/2006/relationships/slide" Target="slides/slide101.xml"/><Relationship Id="rId121" Type="http://schemas.openxmlformats.org/officeDocument/2006/relationships/slide" Target="slides/slide102.xml"/><Relationship Id="rId122" Type="http://schemas.openxmlformats.org/officeDocument/2006/relationships/slide" Target="slides/slide103.xml"/><Relationship Id="rId123" Type="http://schemas.openxmlformats.org/officeDocument/2006/relationships/slide" Target="slides/slide104.xml"/><Relationship Id="rId124" Type="http://schemas.openxmlformats.org/officeDocument/2006/relationships/slide" Target="slides/slide105.xml"/><Relationship Id="rId125" Type="http://schemas.openxmlformats.org/officeDocument/2006/relationships/slide" Target="slides/slide106.xml"/><Relationship Id="rId126" Type="http://schemas.openxmlformats.org/officeDocument/2006/relationships/slide" Target="slides/slide107.xml"/><Relationship Id="rId127" Type="http://schemas.openxmlformats.org/officeDocument/2006/relationships/slide" Target="slides/slide108.xml"/><Relationship Id="rId128" Type="http://schemas.openxmlformats.org/officeDocument/2006/relationships/slide" Target="slides/slide109.xml"/><Relationship Id="rId129" Type="http://schemas.openxmlformats.org/officeDocument/2006/relationships/slide" Target="slides/slide110.xml"/><Relationship Id="rId40" Type="http://schemas.openxmlformats.org/officeDocument/2006/relationships/slide" Target="slides/slide21.xml"/><Relationship Id="rId41" Type="http://schemas.openxmlformats.org/officeDocument/2006/relationships/slide" Target="slides/slide22.xml"/><Relationship Id="rId42" Type="http://schemas.openxmlformats.org/officeDocument/2006/relationships/slide" Target="slides/slide23.xml"/><Relationship Id="rId90" Type="http://schemas.openxmlformats.org/officeDocument/2006/relationships/slide" Target="slides/slide71.xml"/><Relationship Id="rId91" Type="http://schemas.openxmlformats.org/officeDocument/2006/relationships/slide" Target="slides/slide72.xml"/><Relationship Id="rId92" Type="http://schemas.openxmlformats.org/officeDocument/2006/relationships/slide" Target="slides/slide73.xml"/><Relationship Id="rId93" Type="http://schemas.openxmlformats.org/officeDocument/2006/relationships/slide" Target="slides/slide74.xml"/><Relationship Id="rId94" Type="http://schemas.openxmlformats.org/officeDocument/2006/relationships/slide" Target="slides/slide75.xml"/><Relationship Id="rId95" Type="http://schemas.openxmlformats.org/officeDocument/2006/relationships/slide" Target="slides/slide76.xml"/><Relationship Id="rId96" Type="http://schemas.openxmlformats.org/officeDocument/2006/relationships/slide" Target="slides/slide77.xml"/><Relationship Id="rId101" Type="http://schemas.openxmlformats.org/officeDocument/2006/relationships/slide" Target="slides/slide82.xml"/><Relationship Id="rId102" Type="http://schemas.openxmlformats.org/officeDocument/2006/relationships/slide" Target="slides/slide83.xml"/><Relationship Id="rId103" Type="http://schemas.openxmlformats.org/officeDocument/2006/relationships/slide" Target="slides/slide84.xml"/><Relationship Id="rId104" Type="http://schemas.openxmlformats.org/officeDocument/2006/relationships/slide" Target="slides/slide85.xml"/><Relationship Id="rId105" Type="http://schemas.openxmlformats.org/officeDocument/2006/relationships/slide" Target="slides/slide86.xml"/><Relationship Id="rId106" Type="http://schemas.openxmlformats.org/officeDocument/2006/relationships/slide" Target="slides/slide87.xml"/><Relationship Id="rId107" Type="http://schemas.openxmlformats.org/officeDocument/2006/relationships/slide" Target="slides/slide88.xml"/><Relationship Id="rId108" Type="http://schemas.openxmlformats.org/officeDocument/2006/relationships/slide" Target="slides/slide89.xml"/><Relationship Id="rId109" Type="http://schemas.openxmlformats.org/officeDocument/2006/relationships/slide" Target="slides/slide90.xml"/><Relationship Id="rId97" Type="http://schemas.openxmlformats.org/officeDocument/2006/relationships/slide" Target="slides/slide78.xml"/><Relationship Id="rId98" Type="http://schemas.openxmlformats.org/officeDocument/2006/relationships/slide" Target="slides/slide79.xml"/><Relationship Id="rId99" Type="http://schemas.openxmlformats.org/officeDocument/2006/relationships/slide" Target="slides/slide80.xml"/><Relationship Id="rId43" Type="http://schemas.openxmlformats.org/officeDocument/2006/relationships/slide" Target="slides/slide24.xml"/><Relationship Id="rId44" Type="http://schemas.openxmlformats.org/officeDocument/2006/relationships/slide" Target="slides/slide25.xml"/><Relationship Id="rId45" Type="http://schemas.openxmlformats.org/officeDocument/2006/relationships/slide" Target="slides/slide26.xml"/><Relationship Id="rId46" Type="http://schemas.openxmlformats.org/officeDocument/2006/relationships/slide" Target="slides/slide27.xml"/><Relationship Id="rId47" Type="http://schemas.openxmlformats.org/officeDocument/2006/relationships/slide" Target="slides/slide28.xml"/><Relationship Id="rId48" Type="http://schemas.openxmlformats.org/officeDocument/2006/relationships/slide" Target="slides/slide29.xml"/><Relationship Id="rId49" Type="http://schemas.openxmlformats.org/officeDocument/2006/relationships/slide" Target="slides/slide30.xml"/><Relationship Id="rId100" Type="http://schemas.openxmlformats.org/officeDocument/2006/relationships/slide" Target="slides/slide81.xml"/><Relationship Id="rId20" Type="http://schemas.openxmlformats.org/officeDocument/2006/relationships/slide" Target="slides/slide1.xml"/><Relationship Id="rId21" Type="http://schemas.openxmlformats.org/officeDocument/2006/relationships/slide" Target="slides/slide2.xml"/><Relationship Id="rId22" Type="http://schemas.openxmlformats.org/officeDocument/2006/relationships/slide" Target="slides/slide3.xml"/><Relationship Id="rId70" Type="http://schemas.openxmlformats.org/officeDocument/2006/relationships/slide" Target="slides/slide51.xml"/><Relationship Id="rId71" Type="http://schemas.openxmlformats.org/officeDocument/2006/relationships/slide" Target="slides/slide52.xml"/><Relationship Id="rId72" Type="http://schemas.openxmlformats.org/officeDocument/2006/relationships/slide" Target="slides/slide53.xml"/><Relationship Id="rId73" Type="http://schemas.openxmlformats.org/officeDocument/2006/relationships/slide" Target="slides/slide54.xml"/><Relationship Id="rId74" Type="http://schemas.openxmlformats.org/officeDocument/2006/relationships/slide" Target="slides/slide55.xml"/><Relationship Id="rId75" Type="http://schemas.openxmlformats.org/officeDocument/2006/relationships/slide" Target="slides/slide56.xml"/><Relationship Id="rId76" Type="http://schemas.openxmlformats.org/officeDocument/2006/relationships/slide" Target="slides/slide57.xml"/><Relationship Id="rId77" Type="http://schemas.openxmlformats.org/officeDocument/2006/relationships/slide" Target="slides/slide58.xml"/><Relationship Id="rId78" Type="http://schemas.openxmlformats.org/officeDocument/2006/relationships/slide" Target="slides/slide59.xml"/><Relationship Id="rId79" Type="http://schemas.openxmlformats.org/officeDocument/2006/relationships/slide" Target="slides/slide60.xml"/><Relationship Id="rId23" Type="http://schemas.openxmlformats.org/officeDocument/2006/relationships/slide" Target="slides/slide4.xml"/><Relationship Id="rId24" Type="http://schemas.openxmlformats.org/officeDocument/2006/relationships/slide" Target="slides/slide5.xml"/><Relationship Id="rId25" Type="http://schemas.openxmlformats.org/officeDocument/2006/relationships/slide" Target="slides/slide6.xml"/><Relationship Id="rId26" Type="http://schemas.openxmlformats.org/officeDocument/2006/relationships/slide" Target="slides/slide7.xml"/><Relationship Id="rId27" Type="http://schemas.openxmlformats.org/officeDocument/2006/relationships/slide" Target="slides/slide8.xml"/><Relationship Id="rId28" Type="http://schemas.openxmlformats.org/officeDocument/2006/relationships/slide" Target="slides/slide9.xml"/><Relationship Id="rId29" Type="http://schemas.openxmlformats.org/officeDocument/2006/relationships/slide" Target="slides/slide10.xml"/><Relationship Id="rId130" Type="http://schemas.openxmlformats.org/officeDocument/2006/relationships/slide" Target="slides/slide111.xml"/><Relationship Id="rId131" Type="http://schemas.openxmlformats.org/officeDocument/2006/relationships/slide" Target="slides/slide112.xml"/><Relationship Id="rId132" Type="http://schemas.openxmlformats.org/officeDocument/2006/relationships/slide" Target="slides/slide113.xml"/><Relationship Id="rId133" Type="http://schemas.openxmlformats.org/officeDocument/2006/relationships/slide" Target="slides/slide114.xml"/><Relationship Id="rId134" Type="http://schemas.openxmlformats.org/officeDocument/2006/relationships/slide" Target="slides/slide115.xml"/><Relationship Id="rId135" Type="http://schemas.openxmlformats.org/officeDocument/2006/relationships/slide" Target="slides/slide116.xml"/><Relationship Id="rId136" Type="http://schemas.openxmlformats.org/officeDocument/2006/relationships/slide" Target="slides/slide117.xml"/><Relationship Id="rId137" Type="http://schemas.openxmlformats.org/officeDocument/2006/relationships/slide" Target="slides/slide118.xml"/><Relationship Id="rId138" Type="http://schemas.openxmlformats.org/officeDocument/2006/relationships/slide" Target="slides/slide119.xml"/><Relationship Id="rId139" Type="http://schemas.openxmlformats.org/officeDocument/2006/relationships/slide" Target="slides/slide120.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1.xml"/><Relationship Id="rId51" Type="http://schemas.openxmlformats.org/officeDocument/2006/relationships/slide" Target="slides/slide32.xml"/><Relationship Id="rId52" Type="http://schemas.openxmlformats.org/officeDocument/2006/relationships/slide" Target="slides/slide33.xml"/><Relationship Id="rId53" Type="http://schemas.openxmlformats.org/officeDocument/2006/relationships/slide" Target="slides/slide34.xml"/><Relationship Id="rId54" Type="http://schemas.openxmlformats.org/officeDocument/2006/relationships/slide" Target="slides/slide35.xml"/><Relationship Id="rId55" Type="http://schemas.openxmlformats.org/officeDocument/2006/relationships/slide" Target="slides/slide36.xml"/><Relationship Id="rId56" Type="http://schemas.openxmlformats.org/officeDocument/2006/relationships/slide" Target="slides/slide37.xml"/><Relationship Id="rId57" Type="http://schemas.openxmlformats.org/officeDocument/2006/relationships/slide" Target="slides/slide38.xml"/><Relationship Id="rId58" Type="http://schemas.openxmlformats.org/officeDocument/2006/relationships/slide" Target="slides/slide39.xml"/><Relationship Id="rId59" Type="http://schemas.openxmlformats.org/officeDocument/2006/relationships/slide" Target="slides/slide40.xml"/><Relationship Id="rId110" Type="http://schemas.openxmlformats.org/officeDocument/2006/relationships/slide" Target="slides/slide91.xml"/><Relationship Id="rId111" Type="http://schemas.openxmlformats.org/officeDocument/2006/relationships/slide" Target="slides/slide92.xml"/><Relationship Id="rId112" Type="http://schemas.openxmlformats.org/officeDocument/2006/relationships/slide" Target="slides/slide93.xml"/><Relationship Id="rId113" Type="http://schemas.openxmlformats.org/officeDocument/2006/relationships/slide" Target="slides/slide94.xml"/><Relationship Id="rId114" Type="http://schemas.openxmlformats.org/officeDocument/2006/relationships/slide" Target="slides/slide95.xml"/><Relationship Id="rId115" Type="http://schemas.openxmlformats.org/officeDocument/2006/relationships/slide" Target="slides/slide96.xml"/><Relationship Id="rId116" Type="http://schemas.openxmlformats.org/officeDocument/2006/relationships/slide" Target="slides/slide97.xml"/><Relationship Id="rId117" Type="http://schemas.openxmlformats.org/officeDocument/2006/relationships/slide" Target="slides/slide98.xml"/><Relationship Id="rId118" Type="http://schemas.openxmlformats.org/officeDocument/2006/relationships/slide" Target="slides/slide99.xml"/><Relationship Id="rId119" Type="http://schemas.openxmlformats.org/officeDocument/2006/relationships/slide" Target="slides/slide100.xml"/><Relationship Id="rId30" Type="http://schemas.openxmlformats.org/officeDocument/2006/relationships/slide" Target="slides/slide11.xml"/><Relationship Id="rId31" Type="http://schemas.openxmlformats.org/officeDocument/2006/relationships/slide" Target="slides/slide12.xml"/><Relationship Id="rId32" Type="http://schemas.openxmlformats.org/officeDocument/2006/relationships/slide" Target="slides/slide13.xml"/><Relationship Id="rId33" Type="http://schemas.openxmlformats.org/officeDocument/2006/relationships/slide" Target="slides/slide14.xml"/><Relationship Id="rId34" Type="http://schemas.openxmlformats.org/officeDocument/2006/relationships/slide" Target="slides/slide15.xml"/><Relationship Id="rId35" Type="http://schemas.openxmlformats.org/officeDocument/2006/relationships/slide" Target="slides/slide16.xml"/><Relationship Id="rId36" Type="http://schemas.openxmlformats.org/officeDocument/2006/relationships/slide" Target="slides/slide17.xml"/><Relationship Id="rId37" Type="http://schemas.openxmlformats.org/officeDocument/2006/relationships/slide" Target="slides/slide18.xml"/><Relationship Id="rId38" Type="http://schemas.openxmlformats.org/officeDocument/2006/relationships/slide" Target="slides/slide19.xml"/><Relationship Id="rId39" Type="http://schemas.openxmlformats.org/officeDocument/2006/relationships/slide" Target="slides/slide20.xml"/><Relationship Id="rId80" Type="http://schemas.openxmlformats.org/officeDocument/2006/relationships/slide" Target="slides/slide61.xml"/><Relationship Id="rId81" Type="http://schemas.openxmlformats.org/officeDocument/2006/relationships/slide" Target="slides/slide62.xml"/><Relationship Id="rId82" Type="http://schemas.openxmlformats.org/officeDocument/2006/relationships/slide" Target="slides/slide63.xml"/><Relationship Id="rId83" Type="http://schemas.openxmlformats.org/officeDocument/2006/relationships/slide" Target="slides/slide64.xml"/><Relationship Id="rId84" Type="http://schemas.openxmlformats.org/officeDocument/2006/relationships/slide" Target="slides/slide65.xml"/><Relationship Id="rId85" Type="http://schemas.openxmlformats.org/officeDocument/2006/relationships/slide" Target="slides/slide66.xml"/><Relationship Id="rId86" Type="http://schemas.openxmlformats.org/officeDocument/2006/relationships/slide" Target="slides/slide67.xml"/><Relationship Id="rId87" Type="http://schemas.openxmlformats.org/officeDocument/2006/relationships/slide" Target="slides/slide68.xml"/><Relationship Id="rId88" Type="http://schemas.openxmlformats.org/officeDocument/2006/relationships/slide" Target="slides/slide69.xml"/><Relationship Id="rId89" Type="http://schemas.openxmlformats.org/officeDocument/2006/relationships/slide" Target="slides/slide70.xml"/><Relationship Id="rId140" Type="http://schemas.openxmlformats.org/officeDocument/2006/relationships/slide" Target="slides/slide121.xml"/><Relationship Id="rId141" Type="http://schemas.openxmlformats.org/officeDocument/2006/relationships/slide" Target="slides/slide122.xml"/><Relationship Id="rId142" Type="http://schemas.openxmlformats.org/officeDocument/2006/relationships/slide" Target="slides/slide123.xml"/><Relationship Id="rId143" Type="http://schemas.openxmlformats.org/officeDocument/2006/relationships/notesMaster" Target="notesMasters/notesMaster1.xml"/><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75F66-5DFF-7A4F-9EDA-67F3065A5102}" type="datetimeFigureOut">
              <a:rPr lang="en-US" smtClean="0"/>
              <a:t>9/25/18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F7C1E-0A87-184D-B151-A1E13E28F127}" type="slidenum">
              <a:rPr lang="en-US" smtClean="0"/>
              <a:t>‹#›</a:t>
            </a:fld>
            <a:endParaRPr lang="en-US"/>
          </a:p>
        </p:txBody>
      </p:sp>
    </p:spTree>
    <p:extLst>
      <p:ext uri="{BB962C8B-B14F-4D97-AF65-F5344CB8AC3E}">
        <p14:creationId xmlns:p14="http://schemas.microsoft.com/office/powerpoint/2010/main" val="89654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 Id="rId3" Type="http://schemas.openxmlformats.org/officeDocument/2006/relationships/hyperlink" Target="https://docs.datadoghq.com/integrations/kubernetes/"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762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10970724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69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BF7C1E-0A87-184D-B151-A1E13E28F127}"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060312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55C8A2-A7E0-AE4F-B95E-21E4957500AC}"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677869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55C8A2-A7E0-AE4F-B95E-21E4957500AC}"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918235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55C8A2-A7E0-AE4F-B95E-21E4957500AC}"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468121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844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6942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018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0097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90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47678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694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6652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11:01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529050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11:01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234252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11:01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454984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10/1/18 11:01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1081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37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205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a:defRPr/>
            </a:pPr>
            <a:fld id="{685711C6-D783-4789-8082-9D34F2C4221D}" type="datetime8">
              <a:rPr lang="en-US" smtClean="0">
                <a:solidFill>
                  <a:prstClr val="black"/>
                </a:solidFill>
              </a:rPr>
              <a:pPr>
                <a:defRPr/>
              </a:pPr>
              <a:t>10/1/18 11:23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a:defRPr/>
            </a:pPr>
            <a:fld id="{8B263312-38AA-4E1E-B2B5-0F8F122B24FE}" type="slidenum">
              <a:rPr lang="en-US" smtClean="0">
                <a:solidFill>
                  <a:prstClr val="black"/>
                </a:solidFill>
              </a:rPr>
              <a:pPr>
                <a:defRPr/>
              </a:pPr>
              <a:t>38</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69021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732348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a:defRPr/>
            </a:pPr>
            <a:fld id="{F22B3E36-5CE0-4CB7-82DE-38A88C71BFA8}" type="datetime1">
              <a:rPr lang="en-US" sz="1800" kern="0" smtClean="0">
                <a:solidFill>
                  <a:sysClr val="windowText" lastClr="000000"/>
                </a:solidFill>
              </a:rPr>
              <a:pPr>
                <a:defRPr/>
              </a:pPr>
              <a:t>10/1/18</a:t>
            </a:fld>
            <a:endParaRPr lang="en-US" sz="1800" kern="0">
              <a:solidFill>
                <a:sysClr val="windowText" lastClr="000000"/>
              </a:solidFill>
            </a:endParaRPr>
          </a:p>
        </p:txBody>
      </p:sp>
      <p:sp>
        <p:nvSpPr>
          <p:cNvPr id="6" name="Footer Placeholder 5"/>
          <p:cNvSpPr>
            <a:spLocks noGrp="1"/>
          </p:cNvSpPr>
          <p:nvPr>
            <p:ph type="ftr" sz="quarter" idx="11"/>
          </p:nvPr>
        </p:nvSpPr>
        <p:spPr/>
        <p:txBody>
          <a:bodyPr/>
          <a:lstStyle/>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a:defRPr/>
            </a:pPr>
            <a:fld id="{8B263312-38AA-4E1E-B2B5-0F8F122B24FE}" type="slidenum">
              <a:rPr lang="en-US" sz="1800" kern="0" smtClean="0">
                <a:solidFill>
                  <a:sysClr val="windowText" lastClr="000000"/>
                </a:solidFill>
              </a:rPr>
              <a:pPr>
                <a:defRPr/>
              </a:pPr>
              <a:t>39</a:t>
            </a:fld>
            <a:endParaRPr lang="en-US" sz="1800" kern="0">
              <a:solidFill>
                <a:sysClr val="windowText" lastClr="000000"/>
              </a:solidFill>
            </a:endParaRPr>
          </a:p>
        </p:txBody>
      </p:sp>
      <p:sp>
        <p:nvSpPr>
          <p:cNvPr id="8" name="Header Placeholder 7"/>
          <p:cNvSpPr>
            <a:spLocks noGrp="1"/>
          </p:cNvSpPr>
          <p:nvPr>
            <p:ph type="hdr" sz="quarter" idx="13"/>
          </p:nvPr>
        </p:nvSpPr>
        <p:spPr/>
        <p:txBody>
          <a:bodyPr/>
          <a:lstStyle/>
          <a:p>
            <a:pPr>
              <a:defRPr/>
            </a:pPr>
            <a:r>
              <a:rPr lang="en-US" sz="1800" kern="0">
                <a:solidFill>
                  <a:sysClr val="windowText" lastClr="000000"/>
                </a:solidFill>
              </a:rPr>
              <a:t>Tech Ready 15</a:t>
            </a:r>
          </a:p>
        </p:txBody>
      </p:sp>
    </p:spTree>
    <p:extLst>
      <p:ext uri="{BB962C8B-B14F-4D97-AF65-F5344CB8AC3E}">
        <p14:creationId xmlns:p14="http://schemas.microsoft.com/office/powerpoint/2010/main" val="960895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10/1/18 11:23 AM</a:t>
            </a:fld>
            <a:endParaRPr lang="en-US">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40</a:t>
            </a:fld>
            <a:endParaRPr lang="en-US">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solidFill>
                <a:prstClr val="black"/>
              </a:solidFill>
            </a:endParaRPr>
          </a:p>
        </p:txBody>
      </p:sp>
    </p:spTree>
    <p:extLst>
      <p:ext uri="{BB962C8B-B14F-4D97-AF65-F5344CB8AC3E}">
        <p14:creationId xmlns:p14="http://schemas.microsoft.com/office/powerpoint/2010/main" val="4791987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800119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42</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991296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43</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461405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938114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642722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368093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47</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663248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defTabSz="93274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64CFA94A-519F-445C-B30C-9E76FA6A2031}" type="datetime8">
              <a:rPr lang="en-US" smtClean="0">
                <a:solidFill>
                  <a:prstClr val="black"/>
                </a:solidFill>
                <a:latin typeface="Segoe UI" pitchFamily="34" charset="0"/>
              </a:rPr>
              <a:pPr defTabSz="932742">
                <a:defRPr/>
              </a:pPr>
              <a:t>10/1/18 11:23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48</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89523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739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728517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59674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a:defRPr/>
            </a:pPr>
            <a:fld id="{685711C6-D783-4789-8082-9D34F2C4221D}" type="datetime8">
              <a:rPr lang="en-US" smtClean="0">
                <a:solidFill>
                  <a:prstClr val="black"/>
                </a:solidFill>
              </a:rPr>
              <a:pPr>
                <a:defRPr/>
              </a:pPr>
              <a:t>10/1/18 12:48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a:defRPr/>
            </a:pPr>
            <a:fld id="{8B263312-38AA-4E1E-B2B5-0F8F122B24FE}" type="slidenum">
              <a:rPr lang="en-US" smtClean="0">
                <a:solidFill>
                  <a:prstClr val="black"/>
                </a:solidFill>
              </a:rPr>
              <a:pPr>
                <a:defRPr/>
              </a:pPr>
              <a:t>55</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a:defRPr/>
            </a:pPr>
            <a:endParaRPr lang="en-US" dirty="0">
              <a:solidFill>
                <a:prstClr val="black"/>
              </a:solidFill>
            </a:endParaRPr>
          </a:p>
        </p:txBody>
      </p:sp>
    </p:spTree>
    <p:extLst>
      <p:ext uri="{BB962C8B-B14F-4D97-AF65-F5344CB8AC3E}">
        <p14:creationId xmlns:p14="http://schemas.microsoft.com/office/powerpoint/2010/main" val="1360850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a:defRPr/>
            </a:pPr>
            <a:fld id="{685711C6-D783-4789-8082-9D34F2C4221D}" type="datetime8">
              <a:rPr lang="en-US" smtClean="0">
                <a:solidFill>
                  <a:prstClr val="black"/>
                </a:solidFill>
              </a:rPr>
              <a:pPr>
                <a:defRPr/>
              </a:pPr>
              <a:t>10/1/18 12:48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a:defRPr/>
            </a:pPr>
            <a:fld id="{8B263312-38AA-4E1E-B2B5-0F8F122B24FE}" type="slidenum">
              <a:rPr lang="en-US" smtClean="0">
                <a:solidFill>
                  <a:prstClr val="black"/>
                </a:solidFill>
              </a:rPr>
              <a:pPr>
                <a:defRPr/>
              </a:pPr>
              <a:t>56</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a:defRPr/>
            </a:pPr>
            <a:endParaRPr lang="en-US" dirty="0">
              <a:solidFill>
                <a:prstClr val="black"/>
              </a:solidFill>
            </a:endParaRPr>
          </a:p>
        </p:txBody>
      </p:sp>
    </p:spTree>
    <p:extLst>
      <p:ext uri="{BB962C8B-B14F-4D97-AF65-F5344CB8AC3E}">
        <p14:creationId xmlns:p14="http://schemas.microsoft.com/office/powerpoint/2010/main" val="1554202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a:defRPr/>
            </a:pPr>
            <a:fld id="{685711C6-D783-4789-8082-9D34F2C4221D}" type="datetime8">
              <a:rPr lang="en-US" smtClean="0">
                <a:solidFill>
                  <a:prstClr val="black"/>
                </a:solidFill>
              </a:rPr>
              <a:pPr>
                <a:defRPr/>
              </a:pPr>
              <a:t>10/1/18 12:48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a:defRPr/>
            </a:pPr>
            <a:fld id="{8B263312-38AA-4E1E-B2B5-0F8F122B24FE}" type="slidenum">
              <a:rPr lang="en-US" smtClean="0">
                <a:solidFill>
                  <a:prstClr val="black"/>
                </a:solidFill>
              </a:rPr>
              <a:pPr>
                <a:defRPr/>
              </a:pPr>
              <a:t>57</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a:defRPr/>
            </a:pPr>
            <a:endParaRPr lang="en-US" dirty="0">
              <a:solidFill>
                <a:prstClr val="black"/>
              </a:solidFill>
            </a:endParaRPr>
          </a:p>
        </p:txBody>
      </p:sp>
    </p:spTree>
    <p:extLst>
      <p:ext uri="{BB962C8B-B14F-4D97-AF65-F5344CB8AC3E}">
        <p14:creationId xmlns:p14="http://schemas.microsoft.com/office/powerpoint/2010/main" val="5459993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778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836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077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60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781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331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2926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26851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8188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0656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3214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8804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9795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06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79533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1475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680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684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54015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040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5745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782855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18449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15138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627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Shape 1837"/>
          <p:cNvSpPr>
            <a:spLocks noGrp="1" noRot="1" noChangeAspect="1"/>
          </p:cNvSpPr>
          <p:nvPr>
            <p:ph type="sldImg" idx="2"/>
          </p:nvPr>
        </p:nvSpPr>
        <p:spPr>
          <a:xfrm>
            <a:off x="6281738" y="847725"/>
            <a:ext cx="7540625" cy="4241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38" name="Shape 1838"/>
          <p:cNvSpPr txBox="1">
            <a:spLocks noGrp="1"/>
          </p:cNvSpPr>
          <p:nvPr>
            <p:ph type="body" idx="1"/>
          </p:nvPr>
        </p:nvSpPr>
        <p:spPr>
          <a:xfrm>
            <a:off x="2010409" y="5371940"/>
            <a:ext cx="16082937" cy="5089353"/>
          </a:xfrm>
          <a:prstGeom prst="rect">
            <a:avLst/>
          </a:prstGeom>
        </p:spPr>
        <p:txBody>
          <a:bodyPr lIns="176111" tIns="176111" rIns="176111" bIns="176111" anchor="ctr" anchorCtr="0">
            <a:noAutofit/>
          </a:bodyPr>
          <a:lstStyle/>
          <a:p>
            <a:endParaRPr/>
          </a:p>
        </p:txBody>
      </p:sp>
      <p:sp>
        <p:nvSpPr>
          <p:cNvPr id="1839" name="Shape 1839"/>
          <p:cNvSpPr txBox="1">
            <a:spLocks noGrp="1"/>
          </p:cNvSpPr>
          <p:nvPr>
            <p:ph type="sldNum" idx="12"/>
          </p:nvPr>
        </p:nvSpPr>
        <p:spPr>
          <a:xfrm>
            <a:off x="11387671" y="10741922"/>
            <a:ext cx="8711659" cy="565320"/>
          </a:xfrm>
          <a:prstGeom prst="rect">
            <a:avLst/>
          </a:prstGeom>
        </p:spPr>
        <p:txBody>
          <a:bodyPr lIns="176111" tIns="176111" rIns="176111" bIns="176111" anchor="b" anchorCtr="0">
            <a:noAutofit/>
          </a:bodyPr>
          <a:lstStyle/>
          <a:p>
            <a:pPr>
              <a:buClr>
                <a:srgbClr val="000000"/>
              </a:buClr>
            </a:pPr>
            <a:endParaRPr/>
          </a:p>
          <a:p>
            <a:pPr lvl="1">
              <a:buClr>
                <a:srgbClr val="000000"/>
              </a:buClr>
            </a:pPr>
            <a:endParaRPr/>
          </a:p>
          <a:p>
            <a:pPr lvl="2">
              <a:buClr>
                <a:srgbClr val="000000"/>
              </a:buClr>
            </a:pPr>
            <a:endParaRPr/>
          </a:p>
          <a:p>
            <a:pPr lvl="3">
              <a:buClr>
                <a:srgbClr val="000000"/>
              </a:buClr>
            </a:pPr>
            <a:endParaRPr/>
          </a:p>
          <a:p>
            <a:pPr lvl="4">
              <a:buClr>
                <a:srgbClr val="000000"/>
              </a:buClr>
            </a:pPr>
            <a:endParaRPr/>
          </a:p>
          <a:p>
            <a:pPr lvl="5">
              <a:buClr>
                <a:srgbClr val="000000"/>
              </a:buClr>
            </a:pPr>
            <a:endParaRPr/>
          </a:p>
          <a:p>
            <a:pPr lvl="6">
              <a:buClr>
                <a:srgbClr val="000000"/>
              </a:buClr>
            </a:pPr>
            <a:endParaRPr/>
          </a:p>
          <a:p>
            <a:pPr lvl="7">
              <a:buClr>
                <a:srgbClr val="000000"/>
              </a:buClr>
            </a:pPr>
            <a:endParaRPr/>
          </a:p>
          <a:p>
            <a:pPr lvl="8">
              <a:buClr>
                <a:srgbClr val="000000"/>
              </a:buClr>
            </a:pPr>
            <a:endParaRPr/>
          </a:p>
        </p:txBody>
      </p:sp>
    </p:spTree>
    <p:extLst>
      <p:ext uri="{BB962C8B-B14F-4D97-AF65-F5344CB8AC3E}">
        <p14:creationId xmlns:p14="http://schemas.microsoft.com/office/powerpoint/2010/main" val="20478710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0110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438537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56931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i="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9155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86845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skip the container slides based on audience level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83565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065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0441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lnSpc>
                <a:spcPct val="90000"/>
              </a:lnSpc>
              <a:spcBef>
                <a:spcPct val="20000"/>
              </a:spcBef>
              <a:buClr>
                <a:srgbClr val="FFFFFF"/>
              </a:buClr>
              <a:buSzPct val="90000"/>
            </a:pPr>
            <a:r>
              <a:rPr lang="en-US" sz="3529" dirty="0">
                <a:latin typeface="Segoe UI Light"/>
              </a:rPr>
              <a:t>Slice up the OS to run multiple apps on a single VM</a:t>
            </a:r>
          </a:p>
          <a:p>
            <a:pPr defTabSz="914192">
              <a:lnSpc>
                <a:spcPct val="90000"/>
              </a:lnSpc>
              <a:spcBef>
                <a:spcPct val="20000"/>
              </a:spcBef>
              <a:buClr>
                <a:srgbClr val="FFFFFF"/>
              </a:buClr>
              <a:buSzPct val="90000"/>
            </a:pPr>
            <a:r>
              <a:rPr lang="en-US" sz="3529" dirty="0">
                <a:latin typeface="Segoe UI Light"/>
              </a:rPr>
              <a:t>Every container has an isolated view and gets</a:t>
            </a:r>
          </a:p>
          <a:p>
            <a:pPr marL="457112" lvl="1" defTabSz="914192">
              <a:lnSpc>
                <a:spcPct val="90000"/>
              </a:lnSpc>
              <a:spcBef>
                <a:spcPct val="20000"/>
              </a:spcBef>
              <a:buClr>
                <a:srgbClr val="FFFFFF"/>
              </a:buClr>
              <a:buSzPct val="90000"/>
            </a:pPr>
            <a:r>
              <a:rPr lang="en-US" sz="2745" dirty="0">
                <a:latin typeface="Segoe UI Light"/>
              </a:rPr>
              <a:t>it’s own file system</a:t>
            </a:r>
          </a:p>
          <a:p>
            <a:pPr marL="457112" lvl="1" defTabSz="914192">
              <a:lnSpc>
                <a:spcPct val="90000"/>
              </a:lnSpc>
              <a:spcBef>
                <a:spcPct val="20000"/>
              </a:spcBef>
              <a:buClr>
                <a:srgbClr val="FFFFFF"/>
              </a:buClr>
              <a:buSzPct val="90000"/>
            </a:pPr>
            <a:r>
              <a:rPr lang="en-US" sz="2745" dirty="0">
                <a:latin typeface="Segoe UI Light"/>
              </a:rPr>
              <a:t>it’s own PID0 and eth0 network interface</a:t>
            </a:r>
          </a:p>
          <a:p>
            <a:pPr defTabSz="914192">
              <a:lnSpc>
                <a:spcPct val="90000"/>
              </a:lnSpc>
              <a:spcBef>
                <a:spcPct val="20000"/>
              </a:spcBef>
              <a:buClr>
                <a:srgbClr val="FFFFFF"/>
              </a:buClr>
              <a:buSzPct val="90000"/>
            </a:pPr>
            <a:r>
              <a:rPr lang="en-US" sz="3529" dirty="0">
                <a:latin typeface="Segoe UI Light"/>
              </a:rPr>
              <a:t>Container and apps share lifecycle</a:t>
            </a:r>
          </a:p>
          <a:p>
            <a:pPr defTabSz="914192">
              <a:lnSpc>
                <a:spcPct val="90000"/>
              </a:lnSpc>
              <a:spcBef>
                <a:spcPct val="20000"/>
              </a:spcBef>
              <a:buClr>
                <a:srgbClr val="FFFFFF"/>
              </a:buClr>
              <a:buSzPct val="90000"/>
            </a:pPr>
            <a:r>
              <a:rPr lang="en-US" sz="3529" dirty="0">
                <a:latin typeface="Segoe UI Light"/>
              </a:rPr>
              <a:t>Shared kernel, very fast start-up, and repeatable execution</a:t>
            </a:r>
          </a:p>
          <a:p>
            <a:pPr defTabSz="914192">
              <a:lnSpc>
                <a:spcPct val="90000"/>
              </a:lnSpc>
              <a:spcBef>
                <a:spcPct val="20000"/>
              </a:spcBef>
              <a:buClr>
                <a:srgbClr val="FFFFFF"/>
              </a:buClr>
              <a:buSzPct val="90000"/>
            </a:pPr>
            <a:r>
              <a:rPr lang="en-US" sz="3529" dirty="0">
                <a:latin typeface="Segoe UI Light"/>
              </a:rPr>
              <a:t>Cannot mix OS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65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Can you this slide or slide 25 here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265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46383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31003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9/25/18 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181113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endParaRPr lang="en-US" sz="1200" dirty="0">
              <a:solidFill>
                <a:srgbClr val="FFFFFF"/>
              </a:solidFill>
              <a:latin typeface="Segoe UI"/>
            </a:endParaRPr>
          </a:p>
        </p:txBody>
      </p:sp>
      <p:sp>
        <p:nvSpPr>
          <p:cNvPr id="4" name="Slide Number Placeholder 3"/>
          <p:cNvSpPr>
            <a:spLocks noGrp="1"/>
          </p:cNvSpPr>
          <p:nvPr>
            <p:ph type="sldNum" sz="quarter" idx="10"/>
          </p:nvPr>
        </p:nvSpPr>
        <p:spPr/>
        <p:txBody>
          <a:bodyPr/>
          <a:lstStyle/>
          <a:p>
            <a:fld id="{AD441D04-6EB5-4EE1-8963-198F057C5D08}"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5822384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9/25/18 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15433818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9/25/18 2:36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3800791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benefits of 12 factor apps without walking through all of them. </a:t>
            </a:r>
          </a:p>
          <a:p>
            <a:endParaRPr lang="en-US" dirty="0"/>
          </a:p>
          <a:p>
            <a:r>
              <a:rPr lang="en-US" dirty="0"/>
              <a:t>Recommended guidelines for good microservices apps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7378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root repo; don’t share code with another app</a:t>
            </a:r>
          </a:p>
          <a:p>
            <a:r>
              <a:rPr lang="en-US" dirty="0"/>
              <a:t>Deploy dependent libs with app</a:t>
            </a:r>
          </a:p>
          <a:p>
            <a:r>
              <a:rPr lang="en-US" dirty="0"/>
              <a:t>No </a:t>
            </a:r>
            <a:r>
              <a:rPr lang="en-US" dirty="0" err="1"/>
              <a:t>config</a:t>
            </a:r>
            <a:r>
              <a:rPr lang="en-US" dirty="0"/>
              <a:t> in code; read from environment </a:t>
            </a:r>
            <a:r>
              <a:rPr lang="en-US" dirty="0" err="1"/>
              <a:t>vars</a:t>
            </a:r>
            <a:endParaRPr lang="en-US" dirty="0"/>
          </a:p>
          <a:p>
            <a:r>
              <a:rPr lang="en-US" dirty="0"/>
              <a:t>Handle unresponsive app dependencies robustly</a:t>
            </a:r>
          </a:p>
          <a:p>
            <a:r>
              <a:rPr lang="en-US" dirty="0"/>
              <a:t>Strictly separate build, release, &amp; run steps</a:t>
            </a:r>
          </a:p>
          <a:p>
            <a:r>
              <a:rPr lang="en-US" dirty="0"/>
              <a:t>Build: Builds a version of the code repo &amp; gathers dependencies</a:t>
            </a:r>
          </a:p>
          <a:p>
            <a:r>
              <a:rPr lang="en-US" dirty="0"/>
              <a:t>Release: Combines build with </a:t>
            </a:r>
            <a:r>
              <a:rPr lang="en-US" dirty="0" err="1"/>
              <a:t>config</a:t>
            </a:r>
            <a:r>
              <a:rPr lang="en-US" dirty="0"/>
              <a:t>  </a:t>
            </a:r>
            <a:r>
              <a:rPr lang="en-US" dirty="0" err="1"/>
              <a:t>ReleaseId</a:t>
            </a:r>
            <a:r>
              <a:rPr lang="en-US" dirty="0"/>
              <a:t> (immutable)</a:t>
            </a:r>
          </a:p>
          <a:p>
            <a:r>
              <a:rPr lang="en-US" dirty="0"/>
              <a:t>Run: Runs app in execution environment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447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executes as 1+ stateless process &amp; shares nothing</a:t>
            </a:r>
          </a:p>
          <a:p>
            <a:r>
              <a:rPr lang="en-US" dirty="0"/>
              <a:t>App listens on ports; avoid using (web) host</a:t>
            </a:r>
          </a:p>
          <a:p>
            <a:r>
              <a:rPr lang="en-US" dirty="0"/>
              <a:t>Use processes for isolation; multiple for concurrency</a:t>
            </a:r>
          </a:p>
          <a:p>
            <a:r>
              <a:rPr lang="en-US" dirty="0"/>
              <a:t>Processes can crash/be killed quickly &amp; start fast</a:t>
            </a:r>
          </a:p>
          <a:p>
            <a:r>
              <a:rPr lang="en-US" dirty="0"/>
              <a:t>Keep dev, staging, &amp; prod environments similar</a:t>
            </a:r>
          </a:p>
          <a:p>
            <a:r>
              <a:rPr lang="en-US" dirty="0"/>
              <a:t>Log to </a:t>
            </a:r>
            <a:r>
              <a:rPr lang="en-US" dirty="0" err="1"/>
              <a:t>stdout</a:t>
            </a:r>
            <a:r>
              <a:rPr lang="en-US" dirty="0"/>
              <a:t> (dev=console; prod=file &amp; archived)</a:t>
            </a:r>
          </a:p>
          <a:p>
            <a:r>
              <a:rPr lang="en-US" dirty="0"/>
              <a:t>Deploy &amp; run admin tasks (scripts) as processes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23786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Decouple configuration artifacts from image content to keep containerized applications portable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09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32851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Can use –all-namespaces option with </a:t>
            </a:r>
            <a:r>
              <a:rPr lang="en-US" sz="1200" kern="1200" dirty="0" err="1">
                <a:solidFill>
                  <a:schemeClr val="tx1"/>
                </a:solidFill>
                <a:effectLst/>
                <a:latin typeface="+mn-lt"/>
                <a:ea typeface="+mn-ea"/>
                <a:cs typeface="+mn-cs"/>
              </a:rPr>
              <a:t>kubctl</a:t>
            </a:r>
            <a:r>
              <a:rPr lang="en-US" sz="1200" kern="1200" dirty="0">
                <a:solidFill>
                  <a:schemeClr val="tx1"/>
                </a:solidFill>
                <a:effectLst/>
                <a:latin typeface="+mn-lt"/>
                <a:ea typeface="+mn-ea"/>
                <a:cs typeface="+mn-cs"/>
              </a:rPr>
              <a:t> if resources can’t be found</a:t>
            </a:r>
          </a:p>
          <a:p>
            <a:pPr lvl="0"/>
            <a:r>
              <a:rPr lang="en-US" sz="1200" kern="1200" dirty="0">
                <a:solidFill>
                  <a:schemeClr val="tx1"/>
                </a:solidFill>
                <a:effectLst/>
                <a:latin typeface="+mn-lt"/>
                <a:ea typeface="+mn-ea"/>
                <a:cs typeface="+mn-cs"/>
              </a:rPr>
              <a:t>Compatible with RBAC; can lock down namespaces</a:t>
            </a:r>
          </a:p>
          <a:p>
            <a:pPr lvl="0"/>
            <a:r>
              <a:rPr lang="en-US" sz="1200" kern="1200" dirty="0">
                <a:solidFill>
                  <a:schemeClr val="tx1"/>
                </a:solidFill>
                <a:effectLst/>
                <a:latin typeface="+mn-lt"/>
                <a:ea typeface="+mn-ea"/>
                <a:cs typeface="+mn-cs"/>
              </a:rPr>
              <a:t>Useful for clusters that have multiple teams deploying to</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solidFill>
                  <a:prstClr val="black"/>
                </a:solidFill>
              </a:rPr>
              <a:pPr/>
              <a:t>9/25/18 2:36 PM</a:t>
            </a:fld>
            <a:endParaRPr lang="en-US" dirty="0">
              <a:solidFill>
                <a:prstClr val="black"/>
              </a:solidFill>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solidFill>
                  <a:prstClr val="black"/>
                </a:solidFill>
              </a:rPr>
              <a:pPr/>
              <a:t>111</a:t>
            </a:fld>
            <a:endParaRPr lang="en-US" dirty="0">
              <a:solidFill>
                <a:prstClr val="black"/>
              </a:solidFill>
            </a:endParaRPr>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solidFill>
                <a:prstClr val="black"/>
              </a:solidFill>
            </a:endParaRPr>
          </a:p>
        </p:txBody>
      </p:sp>
    </p:spTree>
    <p:extLst>
      <p:ext uri="{BB962C8B-B14F-4D97-AF65-F5344CB8AC3E}">
        <p14:creationId xmlns:p14="http://schemas.microsoft.com/office/powerpoint/2010/main" val="14178158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9/25/18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169860343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9/25/18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654647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9/25/18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234682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9/25/18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6408855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9/25/18 2:36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8224317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9/25/18 2:36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119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6539140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9/25/18 2:36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588799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2878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lvl="0"/>
            <a:r>
              <a:rPr lang="en-US" sz="1200" kern="1200" dirty="0">
                <a:solidFill>
                  <a:schemeClr val="tx1"/>
                </a:solidFill>
                <a:effectLst/>
                <a:latin typeface="+mn-lt"/>
                <a:ea typeface="+mn-ea"/>
                <a:cs typeface="+mn-cs"/>
              </a:rPr>
              <a:t>Manages the deployment and scaling of a set of Pods, and provides guarantees about the ordering and uniqueness of these Pods.</a:t>
            </a:r>
          </a:p>
          <a:p>
            <a:pPr lvl="0"/>
            <a:r>
              <a:rPr lang="en-US" sz="1200" kern="1200" dirty="0" err="1">
                <a:solidFill>
                  <a:schemeClr val="tx1"/>
                </a:solidFill>
                <a:effectLst/>
                <a:latin typeface="+mn-lt"/>
                <a:ea typeface="+mn-ea"/>
                <a:cs typeface="+mn-cs"/>
              </a:rPr>
              <a:t>StatefulSets</a:t>
            </a:r>
            <a:r>
              <a:rPr lang="en-US" sz="1200" kern="1200" dirty="0">
                <a:solidFill>
                  <a:schemeClr val="tx1"/>
                </a:solidFill>
                <a:effectLst/>
                <a:latin typeface="+mn-lt"/>
                <a:ea typeface="+mn-ea"/>
                <a:cs typeface="+mn-cs"/>
              </a:rPr>
              <a:t> are valuable for applications that require one or more of the following.</a:t>
            </a:r>
          </a:p>
          <a:p>
            <a:pPr lvl="1"/>
            <a:r>
              <a:rPr lang="en-US" sz="1200" kern="1200" dirty="0">
                <a:solidFill>
                  <a:schemeClr val="tx1"/>
                </a:solidFill>
                <a:effectLst/>
                <a:latin typeface="+mn-lt"/>
                <a:ea typeface="+mn-ea"/>
                <a:cs typeface="+mn-cs"/>
              </a:rPr>
              <a:t>Stable, unique network identifiers.</a:t>
            </a:r>
          </a:p>
          <a:p>
            <a:pPr lvl="1"/>
            <a:r>
              <a:rPr lang="en-US" sz="1200" kern="1200" dirty="0">
                <a:solidFill>
                  <a:schemeClr val="tx1"/>
                </a:solidFill>
                <a:effectLst/>
                <a:latin typeface="+mn-lt"/>
                <a:ea typeface="+mn-ea"/>
                <a:cs typeface="+mn-cs"/>
              </a:rPr>
              <a:t>Stable, persistent storage.</a:t>
            </a:r>
          </a:p>
          <a:p>
            <a:pPr lvl="1"/>
            <a:r>
              <a:rPr lang="en-US" sz="1200" kern="1200" dirty="0">
                <a:solidFill>
                  <a:schemeClr val="tx1"/>
                </a:solidFill>
                <a:effectLst/>
                <a:latin typeface="+mn-lt"/>
                <a:ea typeface="+mn-ea"/>
                <a:cs typeface="+mn-cs"/>
              </a:rPr>
              <a:t>Ordered, graceful deployment and scaling.</a:t>
            </a:r>
          </a:p>
          <a:p>
            <a:pPr lvl="1"/>
            <a:r>
              <a:rPr lang="en-US" sz="1200" kern="1200" dirty="0">
                <a:solidFill>
                  <a:schemeClr val="tx1"/>
                </a:solidFill>
                <a:effectLst/>
                <a:latin typeface="+mn-lt"/>
                <a:ea typeface="+mn-ea"/>
                <a:cs typeface="+mn-cs"/>
              </a:rPr>
              <a:t>Ordered, graceful deletion and termination.</a:t>
            </a:r>
          </a:p>
          <a:p>
            <a:pPr lvl="1"/>
            <a:r>
              <a:rPr lang="en-US" sz="1200" kern="1200" dirty="0">
                <a:solidFill>
                  <a:schemeClr val="tx1"/>
                </a:solidFill>
                <a:effectLst/>
                <a:latin typeface="+mn-lt"/>
                <a:ea typeface="+mn-ea"/>
                <a:cs typeface="+mn-cs"/>
              </a:rPr>
              <a:t>Ordered, automated rolling updates.</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2:36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802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emf"/><Relationship Id="rId3" Type="http://schemas.openxmlformats.org/officeDocument/2006/relationships/image" Target="../media/image28.em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emf"/><Relationship Id="rId3" Type="http://schemas.openxmlformats.org/officeDocument/2006/relationships/image" Target="../media/image29.em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0.em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1.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2.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0.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1.emf"/></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3.emf"/><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jp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0.emf"/></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0.emf"/></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0.emf"/></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1.emf"/></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jp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emf"/><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0.emf"/></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emf"/><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2.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emf"/><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emf"/></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0.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0.emf"/></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0.emf"/></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emf"/></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emf"/></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2.jp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em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2.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2.jp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3.jp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1.emf"/></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0.emf"/></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0.emf"/></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1.emf"/></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22.jp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0.emf"/></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5.jpeg"/><Relationship Id="rId3" Type="http://schemas.openxmlformats.org/officeDocument/2006/relationships/image" Target="../media/image13.emf"/></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6.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7.png"/><Relationship Id="rId3" Type="http://schemas.openxmlformats.org/officeDocument/2006/relationships/image" Target="../media/image3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3.emf"/><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39.jpeg"/><Relationship Id="rId3" Type="http://schemas.openxmlformats.org/officeDocument/2006/relationships/image" Target="../media/image40.emf"/></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1.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3.emf"/><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Master" Target="../slideMasters/slideMaster18.xml"/><Relationship Id="rId2" Type="http://schemas.openxmlformats.org/officeDocument/2006/relationships/image" Target="../media/image42.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47.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47.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png"/><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dirty="0">
                <a:solidFill>
                  <a:srgbClr val="FFFFFF"/>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dirty="0">
                <a:solidFill>
                  <a:srgbClr val="FFFFFF"/>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46955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41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01157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00714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2647476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3"/>
            <a:ext cx="5754430" cy="922315"/>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3"/>
            <a:ext cx="3119224" cy="499946"/>
          </a:xfrm>
          <a:prstGeom prst="rect">
            <a:avLst/>
          </a:prstGeom>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0" name="Rectangle 9"/>
          <p:cNvSpPr/>
          <p:nvPr userDrawn="1"/>
        </p:nvSpPr>
        <p:spPr bwMode="auto">
          <a:xfrm>
            <a:off x="2" y="479"/>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7" y="211595"/>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6"/>
            <a:ext cx="3007584" cy="353351"/>
          </a:xfrm>
          <a:prstGeom prst="rect">
            <a:avLst/>
          </a:prstGeom>
        </p:spPr>
      </p:pic>
      <p:sp>
        <p:nvSpPr>
          <p:cNvPr id="20"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3"/>
            <a:ext cx="10515600" cy="728385"/>
          </a:xfrm>
        </p:spPr>
        <p:txBody>
          <a:bodyPr/>
          <a:lstStyle/>
          <a:p>
            <a:r>
              <a:rPr lang="en-US" dirty="0"/>
              <a:t>Click to edit Master title style</a:t>
            </a:r>
          </a:p>
        </p:txBody>
      </p:sp>
      <p:sp>
        <p:nvSpPr>
          <p:cNvPr id="3" name="Content Placeholder 2"/>
          <p:cNvSpPr>
            <a:spLocks noGrp="1"/>
          </p:cNvSpPr>
          <p:nvPr>
            <p:ph idx="1"/>
          </p:nvPr>
        </p:nvSpPr>
        <p:spPr>
          <a:xfrm>
            <a:off x="461128" y="1112363"/>
            <a:ext cx="10515600" cy="4951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1792"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80"/>
            <a:ext cx="3119224" cy="499946"/>
          </a:xfrm>
          <a:prstGeom prst="rect">
            <a:avLst/>
          </a:prstGeom>
        </p:spPr>
      </p:pic>
      <p:sp>
        <p:nvSpPr>
          <p:cNvPr id="23"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2"/>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8"/>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8" y="2084187"/>
            <a:ext cx="5552853"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0"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31818"/>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5826759" cy="899665"/>
          </a:xfrm>
        </p:spPr>
        <p:txBody>
          <a:bodyPr/>
          <a:lstStyle/>
          <a:p>
            <a:r>
              <a:rPr lang="en-US" dirty="0"/>
              <a:t>Click to edit Master title style</a:t>
            </a:r>
          </a:p>
        </p:txBody>
      </p:sp>
      <p:sp>
        <p:nvSpPr>
          <p:cNvPr id="6" name="Text Placeholder 5"/>
          <p:cNvSpPr>
            <a:spLocks noGrp="1"/>
          </p:cNvSpPr>
          <p:nvPr>
            <p:ph type="body" sz="quarter" idx="10"/>
          </p:nvPr>
        </p:nvSpPr>
        <p:spPr>
          <a:xfrm>
            <a:off x="269241" y="2041061"/>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xmlns="" id="{056C9DEE-6F0F-4952-B2B1-A47AFA7F3DE1}"/>
              </a:ext>
            </a:extLst>
          </p:cNvPr>
          <p:cNvSpPr txBox="1"/>
          <p:nvPr userDrawn="1"/>
        </p:nvSpPr>
        <p:spPr>
          <a:xfrm>
            <a:off x="221373" y="1834504"/>
            <a:ext cx="5575818"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GBB Ready to</a:t>
            </a:r>
          </a:p>
        </p:txBody>
      </p:sp>
      <p:sp>
        <p:nvSpPr>
          <p:cNvPr id="5" name="Text Placeholder 4">
            <a:extLst>
              <a:ext uri="{FF2B5EF4-FFF2-40B4-BE49-F238E27FC236}">
                <a16:creationId xmlns:a16="http://schemas.microsoft.com/office/drawing/2014/main" xmlns="" id="{65CD16D0-030B-4E01-8C7E-8FA7B612BB85}"/>
              </a:ext>
            </a:extLst>
          </p:cNvPr>
          <p:cNvSpPr>
            <a:spLocks noGrp="1"/>
          </p:cNvSpPr>
          <p:nvPr userDrawn="1">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xmlns=""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xmlns="" id="{8EA71668-2A88-4115-853E-BEC05FB59E72}"/>
              </a:ext>
            </a:extLst>
          </p:cNvPr>
          <p:cNvSpPr>
            <a:spLocks noGrp="1"/>
          </p:cNvSpPr>
          <p:nvPr userDrawn="1">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xmlns=""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defTabSz="914367">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xmlns="" id="{46AE5335-01B3-4932-AE7C-C7409C947F67}"/>
              </a:ext>
            </a:extLst>
          </p:cNvPr>
          <p:cNvSpPr>
            <a:spLocks noGrp="1"/>
          </p:cNvSpPr>
          <p:nvPr userDrawn="1">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xmlns=""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4258799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xmlns=""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xmlns=""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xmlns=""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xmlns=""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214078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5912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594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5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41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05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6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95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611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7154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127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340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2040142"/>
            <a:ext cx="5826760" cy="2052030"/>
          </a:xfrm>
        </p:spPr>
        <p:txBody>
          <a:bodyPr wrap="square">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2"/>
            <a:ext cx="5826759" cy="899665"/>
          </a:xfrm>
        </p:spPr>
        <p:txBody>
          <a:bodyPr/>
          <a:lstStyle/>
          <a:p>
            <a:r>
              <a:rPr lang="en-US"/>
              <a:t>Click to edit Master title style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06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3247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9393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20666" y="4396542"/>
            <a:ext cx="9750668"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GBB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GBB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GBB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422369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16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1479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0846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391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06327" indent="0">
              <a:buNone/>
              <a:defRPr/>
            </a:lvl2pPr>
          </a:lstStyle>
          <a:p>
            <a:pPr lvl="0"/>
            <a:r>
              <a:rPr lang="en-US"/>
              <a:t>Subtitle</a:t>
            </a:r>
          </a:p>
        </p:txBody>
      </p:sp>
    </p:spTree>
    <p:extLst>
      <p:ext uri="{BB962C8B-B14F-4D97-AF65-F5344CB8AC3E}">
        <p14:creationId xmlns:p14="http://schemas.microsoft.com/office/powerpoint/2010/main" val="189250038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074758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190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53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5367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9835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17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6794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52258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777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7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28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180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74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xmlns=""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0711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733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2053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054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9517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128103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4041763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08671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857753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38568693"/>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627729747"/>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691146"/>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5809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31527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459662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949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99525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127602"/>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882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679530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054192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25218562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9289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solidFill>
                  <a:srgbClr val="505050"/>
                </a:solidFill>
              </a:endParaRPr>
            </a:p>
          </p:txBody>
        </p:sp>
      </p:grpSp>
    </p:spTree>
    <p:extLst>
      <p:ext uri="{BB962C8B-B14F-4D97-AF65-F5344CB8AC3E}">
        <p14:creationId xmlns:p14="http://schemas.microsoft.com/office/powerpoint/2010/main" val="22863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2336020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0562254"/>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24353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61438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961466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43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91437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22050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806691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248062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34443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96768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1826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56010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5308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213758"/>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005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647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360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14469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802921481"/>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2382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20169736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83582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1_title and content v2">
    <p:spTree>
      <p:nvGrpSpPr>
        <p:cNvPr id="1" name="Shape 20"/>
        <p:cNvGrpSpPr/>
        <p:nvPr/>
      </p:nvGrpSpPr>
      <p:grpSpPr>
        <a:xfrm>
          <a:off x="0" y="0"/>
          <a:ext cx="0" cy="0"/>
          <a:chOff x="0" y="0"/>
          <a:chExt cx="0" cy="0"/>
        </a:xfrm>
      </p:grpSpPr>
      <p:sp>
        <p:nvSpPr>
          <p:cNvPr id="21" name="Shape 21"/>
          <p:cNvSpPr/>
          <p:nvPr/>
        </p:nvSpPr>
        <p:spPr>
          <a:xfrm>
            <a:off x="0" y="1"/>
            <a:ext cx="12191999" cy="6857998"/>
          </a:xfrm>
          <a:prstGeom prst="rect">
            <a:avLst/>
          </a:prstGeom>
          <a:solidFill>
            <a:schemeClr val="dk2"/>
          </a:solidFill>
          <a:ln>
            <a:noFill/>
          </a:ln>
        </p:spPr>
        <p:txBody>
          <a:bodyPr lIns="121881" tIns="60904" rIns="121881" bIns="60904" anchor="ctr" anchorCtr="0">
            <a:noAutofit/>
          </a:bodyPr>
          <a:lstStyle/>
          <a:p>
            <a:pPr algn="ctr">
              <a:buClr>
                <a:srgbClr val="000000"/>
              </a:buClr>
              <a:buFont typeface="Arial"/>
              <a:buNone/>
            </a:pPr>
            <a:endParaRPr sz="1866">
              <a:solidFill>
                <a:srgbClr val="FFFFFF"/>
              </a:solidFill>
              <a:latin typeface="Arial"/>
              <a:ea typeface="Arial"/>
              <a:cs typeface="Arial"/>
              <a:sym typeface="Arial"/>
            </a:endParaRPr>
          </a:p>
        </p:txBody>
      </p:sp>
      <p:pic>
        <p:nvPicPr>
          <p:cNvPr id="22" name="Shape 22"/>
          <p:cNvPicPr preferRelativeResize="0"/>
          <p:nvPr/>
        </p:nvPicPr>
        <p:blipFill rotWithShape="1">
          <a:blip r:embed="rId2">
            <a:alphaModFix/>
          </a:blip>
          <a:srcRect b="29655"/>
          <a:stretch/>
        </p:blipFill>
        <p:spPr>
          <a:xfrm>
            <a:off x="11277600" y="6326222"/>
            <a:ext cx="580399" cy="342399"/>
          </a:xfrm>
          <a:prstGeom prst="rect">
            <a:avLst/>
          </a:prstGeom>
          <a:noFill/>
          <a:ln>
            <a:noFill/>
          </a:ln>
        </p:spPr>
      </p:pic>
      <p:sp>
        <p:nvSpPr>
          <p:cNvPr id="23" name="Shape 23"/>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FFFFFF"/>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4" name="Shape 24"/>
          <p:cNvSpPr txBox="1">
            <a:spLocks noGrp="1"/>
          </p:cNvSpPr>
          <p:nvPr>
            <p:ph type="body" idx="1"/>
          </p:nvPr>
        </p:nvSpPr>
        <p:spPr>
          <a:xfrm>
            <a:off x="269239" y="1363507"/>
            <a:ext cx="11653522" cy="48638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5"/>
              </a:buClr>
              <a:buFont typeface="Arial"/>
              <a:buNone/>
              <a:defRPr sz="1961" b="0" i="0" u="none" strike="noStrike" cap="none">
                <a:solidFill>
                  <a:srgbClr val="FFFFFF"/>
                </a:solidFill>
                <a:latin typeface="Quattrocento Sans"/>
                <a:ea typeface="Quattrocento Sans"/>
                <a:cs typeface="Quattrocento Sans"/>
                <a:sym typeface="Quattrocento Sans"/>
              </a:defRPr>
            </a:lvl1pPr>
            <a:lvl2pPr marL="990434" marR="0" lvl="1" indent="220184" algn="l" rtl="0">
              <a:lnSpc>
                <a:spcPct val="100000"/>
              </a:lnSpc>
              <a:spcBef>
                <a:spcPts val="0"/>
              </a:spcBef>
              <a:spcAft>
                <a:spcPts val="0"/>
              </a:spcAft>
              <a:buClr>
                <a:schemeClr val="accent5"/>
              </a:buClr>
              <a:buSzPct val="102000"/>
              <a:buFont typeface="Arial"/>
              <a:buChar char="–"/>
              <a:defRPr sz="2400" b="0" i="0" u="none" strike="noStrike" cap="none">
                <a:solidFill>
                  <a:schemeClr val="dk2"/>
                </a:solidFill>
                <a:latin typeface="Arial"/>
                <a:ea typeface="Arial"/>
                <a:cs typeface="Arial"/>
                <a:sym typeface="Arial"/>
              </a:defRPr>
            </a:lvl2pPr>
            <a:lvl3pPr marL="1523745" marR="0" lvl="2" indent="230184" algn="l" rtl="0">
              <a:lnSpc>
                <a:spcPct val="100000"/>
              </a:lnSpc>
              <a:spcBef>
                <a:spcPts val="0"/>
              </a:spcBef>
              <a:spcAft>
                <a:spcPts val="0"/>
              </a:spcAft>
              <a:buClr>
                <a:schemeClr val="accent5"/>
              </a:buClr>
              <a:buSzPct val="98909"/>
              <a:buFont typeface="Arial"/>
              <a:buChar char="•"/>
              <a:defRPr sz="2133" b="0" i="0" u="none" strike="noStrike" cap="none">
                <a:solidFill>
                  <a:schemeClr val="dk2"/>
                </a:solidFill>
                <a:latin typeface="Arial"/>
                <a:ea typeface="Arial"/>
                <a:cs typeface="Arial"/>
                <a:sym typeface="Arial"/>
              </a:defRPr>
            </a:lvl3pPr>
            <a:lvl4pPr marL="2133243" marR="0" lvl="3" indent="163996"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4pPr>
            <a:lvl5pPr marL="2742740" marR="0" lvl="4" indent="164539" algn="l" rtl="0">
              <a:lnSpc>
                <a:spcPct val="100000"/>
              </a:lnSpc>
              <a:spcBef>
                <a:spcPts val="0"/>
              </a:spcBef>
              <a:spcAft>
                <a:spcPts val="0"/>
              </a:spcAft>
              <a:buClr>
                <a:schemeClr val="accent5"/>
              </a:buClr>
              <a:buSzPct val="100210"/>
              <a:buFont typeface="Arial"/>
              <a:buChar char="»"/>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0"/>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9883865" y="6440076"/>
            <a:ext cx="973614" cy="207686"/>
          </a:xfrm>
          <a:prstGeom prst="rect">
            <a:avLst/>
          </a:prstGeom>
          <a:noFill/>
          <a:ln>
            <a:noFill/>
          </a:ln>
        </p:spPr>
      </p:pic>
    </p:spTree>
    <p:extLst>
      <p:ext uri="{BB962C8B-B14F-4D97-AF65-F5344CB8AC3E}">
        <p14:creationId xmlns:p14="http://schemas.microsoft.com/office/powerpoint/2010/main" val="20084310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cSld name="1_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269239" y="291068"/>
            <a:ext cx="11653522" cy="896552"/>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Tree>
    <p:extLst>
      <p:ext uri="{BB962C8B-B14F-4D97-AF65-F5344CB8AC3E}">
        <p14:creationId xmlns:p14="http://schemas.microsoft.com/office/powerpoint/2010/main" val="64267500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blank">
  <p:cSld name="Blank 1">
    <p:spTree>
      <p:nvGrpSpPr>
        <p:cNvPr id="1" name="Shape 17"/>
        <p:cNvGrpSpPr/>
        <p:nvPr/>
      </p:nvGrpSpPr>
      <p:grpSpPr>
        <a:xfrm>
          <a:off x="0" y="0"/>
          <a:ext cx="0" cy="0"/>
          <a:chOff x="0" y="0"/>
          <a:chExt cx="0" cy="0"/>
        </a:xfrm>
      </p:grpSpPr>
    </p:spTree>
    <p:extLst>
      <p:ext uri="{BB962C8B-B14F-4D97-AF65-F5344CB8AC3E}">
        <p14:creationId xmlns:p14="http://schemas.microsoft.com/office/powerpoint/2010/main" val="3621346107"/>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1_title, subtitle">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269239" y="291068"/>
            <a:ext cx="11653522" cy="801131"/>
          </a:xfrm>
          <a:prstGeom prst="rect">
            <a:avLst/>
          </a:prstGeom>
          <a:noFill/>
          <a:ln>
            <a:noFill/>
          </a:ln>
        </p:spPr>
        <p:txBody>
          <a:bodyPr lIns="91425" tIns="91425" rIns="91425" bIns="91425" anchor="t" anchorCtr="0"/>
          <a:lstStyle>
            <a:lvl1pPr marL="0" marR="0" lvl="0" indent="0" algn="l" rtl="0">
              <a:lnSpc>
                <a:spcPct val="90000"/>
              </a:lnSpc>
              <a:spcBef>
                <a:spcPts val="0"/>
              </a:spcBef>
              <a:spcAft>
                <a:spcPts val="0"/>
              </a:spcAft>
              <a:buClr>
                <a:schemeClr val="dk2"/>
              </a:buClr>
              <a:buFont typeface="Arial"/>
              <a:buNone/>
              <a:defRPr sz="3921" b="0" i="0" u="none" strike="noStrike" cap="none">
                <a:solidFill>
                  <a:srgbClr val="000000"/>
                </a:solidFill>
                <a:latin typeface="Quattrocento Sans"/>
                <a:ea typeface="Quattrocento Sans"/>
                <a:cs typeface="Quattrocento Sans"/>
                <a:sym typeface="Quattrocento Sans"/>
              </a:defRPr>
            </a:lvl1pPr>
            <a:lvl2pPr lvl="1" indent="0" rtl="0">
              <a:spcBef>
                <a:spcPts val="0"/>
              </a:spcBef>
              <a:buFont typeface="Arial"/>
              <a:buNone/>
              <a:defRPr sz="2400"/>
            </a:lvl2pPr>
            <a:lvl3pPr lvl="2" indent="0" rtl="0">
              <a:spcBef>
                <a:spcPts val="0"/>
              </a:spcBef>
              <a:buFont typeface="Arial"/>
              <a:buNone/>
              <a:defRPr sz="2400"/>
            </a:lvl3pPr>
            <a:lvl4pPr lvl="3" indent="0" rtl="0">
              <a:spcBef>
                <a:spcPts val="0"/>
              </a:spcBef>
              <a:buFont typeface="Arial"/>
              <a:buNone/>
              <a:defRPr sz="2400"/>
            </a:lvl4pPr>
            <a:lvl5pPr lvl="4" indent="0" rtl="0">
              <a:spcBef>
                <a:spcPts val="0"/>
              </a:spcBef>
              <a:buFont typeface="Arial"/>
              <a:buNone/>
              <a:defRPr sz="2400"/>
            </a:lvl5pPr>
            <a:lvl6pPr lvl="5" indent="0" rtl="0">
              <a:spcBef>
                <a:spcPts val="0"/>
              </a:spcBef>
              <a:buFont typeface="Arial"/>
              <a:buNone/>
              <a:defRPr sz="2400"/>
            </a:lvl6pPr>
            <a:lvl7pPr lvl="6" indent="0" rtl="0">
              <a:spcBef>
                <a:spcPts val="0"/>
              </a:spcBef>
              <a:buFont typeface="Arial"/>
              <a:buNone/>
              <a:defRPr sz="2400"/>
            </a:lvl7pPr>
            <a:lvl8pPr lvl="7" indent="0" rtl="0">
              <a:spcBef>
                <a:spcPts val="0"/>
              </a:spcBef>
              <a:buFont typeface="Arial"/>
              <a:buNone/>
              <a:defRPr sz="2400"/>
            </a:lvl8pPr>
            <a:lvl9pPr lvl="8" indent="0" rtl="0">
              <a:spcBef>
                <a:spcPts val="0"/>
              </a:spcBef>
              <a:buFont typeface="Arial"/>
              <a:buNone/>
              <a:defRPr sz="2400"/>
            </a:lvl9pPr>
          </a:lstStyle>
          <a:p>
            <a:endParaRPr/>
          </a:p>
        </p:txBody>
      </p:sp>
      <p:sp>
        <p:nvSpPr>
          <p:cNvPr id="28" name="Shape 28"/>
          <p:cNvSpPr txBox="1">
            <a:spLocks noGrp="1"/>
          </p:cNvSpPr>
          <p:nvPr>
            <p:ph type="body" idx="1"/>
          </p:nvPr>
        </p:nvSpPr>
        <p:spPr>
          <a:xfrm>
            <a:off x="269239" y="1092199"/>
            <a:ext cx="11653522" cy="546722"/>
          </a:xfrm>
          <a:prstGeom prst="rect">
            <a:avLst/>
          </a:prstGeom>
          <a:noFill/>
          <a:ln>
            <a:noFill/>
          </a:ln>
        </p:spPr>
        <p:txBody>
          <a:bodyPr lIns="91425" tIns="91425" rIns="91425" bIns="91425" anchor="t" anchorCtr="0"/>
          <a:lstStyle>
            <a:lvl1pPr marL="0" marR="0" lvl="0" indent="0" algn="l" rtl="0">
              <a:lnSpc>
                <a:spcPct val="100000"/>
              </a:lnSpc>
              <a:spcBef>
                <a:spcPts val="533"/>
              </a:spcBef>
              <a:spcAft>
                <a:spcPts val="0"/>
              </a:spcAft>
              <a:buClr>
                <a:schemeClr val="accent5"/>
              </a:buClr>
              <a:buFont typeface="Arial"/>
              <a:buNone/>
              <a:defRPr sz="2353" b="0" i="0" u="none" strike="noStrike" cap="none">
                <a:solidFill>
                  <a:srgbClr val="00BCF2"/>
                </a:solidFill>
                <a:latin typeface="Quattrocento Sans"/>
                <a:ea typeface="Quattrocento Sans"/>
                <a:cs typeface="Quattrocento Sans"/>
                <a:sym typeface="Quattrocento Sans"/>
              </a:defRPr>
            </a:lvl1pPr>
            <a:lvl2pPr marL="609498" marR="0" lvl="1" indent="-11907" algn="l" rtl="0">
              <a:lnSpc>
                <a:spcPct val="100000"/>
              </a:lnSpc>
              <a:spcBef>
                <a:spcPts val="480"/>
              </a:spcBef>
              <a:spcAft>
                <a:spcPts val="0"/>
              </a:spcAft>
              <a:buClr>
                <a:schemeClr val="accent5"/>
              </a:buClr>
              <a:buFont typeface="Arial"/>
              <a:buNone/>
              <a:defRPr sz="2400" b="0" i="0" u="none" strike="noStrike" cap="none">
                <a:solidFill>
                  <a:schemeClr val="dk2"/>
                </a:solidFill>
                <a:latin typeface="Arial"/>
                <a:ea typeface="Arial"/>
                <a:cs typeface="Arial"/>
                <a:sym typeface="Arial"/>
              </a:defRPr>
            </a:lvl2pPr>
            <a:lvl3pPr marL="1218996" marR="0" lvl="2" indent="-11364" algn="l" rtl="0">
              <a:lnSpc>
                <a:spcPct val="100000"/>
              </a:lnSpc>
              <a:spcBef>
                <a:spcPts val="426"/>
              </a:spcBef>
              <a:spcAft>
                <a:spcPts val="0"/>
              </a:spcAft>
              <a:buClr>
                <a:schemeClr val="accent5"/>
              </a:buClr>
              <a:buFont typeface="Arial"/>
              <a:buNone/>
              <a:defRPr sz="2133" b="0" i="0" u="none" strike="noStrike" cap="none">
                <a:solidFill>
                  <a:schemeClr val="dk2"/>
                </a:solidFill>
                <a:latin typeface="Arial"/>
                <a:ea typeface="Arial"/>
                <a:cs typeface="Arial"/>
                <a:sym typeface="Arial"/>
              </a:defRPr>
            </a:lvl3pPr>
            <a:lvl4pPr marL="1828494" marR="0" lvl="3" indent="-10822"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4pPr>
            <a:lvl5pPr marL="2437991" marR="0" lvl="4" indent="-10278" algn="l" rtl="0">
              <a:lnSpc>
                <a:spcPct val="100000"/>
              </a:lnSpc>
              <a:spcBef>
                <a:spcPts val="373"/>
              </a:spcBef>
              <a:spcAft>
                <a:spcPts val="0"/>
              </a:spcAft>
              <a:buClr>
                <a:schemeClr val="accent5"/>
              </a:buClr>
              <a:buFont typeface="Arial"/>
              <a:buNone/>
              <a:defRPr sz="1866" b="0" i="0" u="none" strike="noStrike" cap="none">
                <a:solidFill>
                  <a:schemeClr val="dk2"/>
                </a:solidFill>
                <a:latin typeface="Arial"/>
                <a:ea typeface="Arial"/>
                <a:cs typeface="Arial"/>
                <a:sym typeface="Arial"/>
              </a:defRPr>
            </a:lvl5pPr>
            <a:lvl6pPr marL="3352238" marR="0" lvl="5" indent="36527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6pPr>
            <a:lvl7pPr marL="3961736" marR="0" lvl="6" indent="365818"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7pPr>
            <a:lvl8pPr marL="4571234" marR="0" lvl="7" indent="366360"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8pPr>
            <a:lvl9pPr marL="5180732" marR="0" lvl="8" indent="366904" algn="l" rtl="0">
              <a:lnSpc>
                <a:spcPct val="100000"/>
              </a:lnSpc>
              <a:spcBef>
                <a:spcPts val="533"/>
              </a:spcBef>
              <a:spcAft>
                <a:spcPts val="0"/>
              </a:spcAft>
              <a:buClr>
                <a:schemeClr val="dk1"/>
              </a:buClr>
              <a:buSzPct val="100740"/>
              <a:buFont typeface="Arial"/>
              <a:buChar char="•"/>
              <a:defRPr sz="2666"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36245055"/>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1" name="Shape 11"/>
          <p:cNvSpPr txBox="1">
            <a:spLocks noGrp="1"/>
          </p:cNvSpPr>
          <p:nvPr>
            <p:ph type="ctrTitle"/>
          </p:nvPr>
        </p:nvSpPr>
        <p:spPr>
          <a:xfrm>
            <a:off x="1398300" y="4078167"/>
            <a:ext cx="6552000" cy="1546400"/>
          </a:xfrm>
          <a:prstGeom prst="rect">
            <a:avLst/>
          </a:prstGeom>
        </p:spPr>
        <p:txBody>
          <a:bodyPr wrap="square" lIns="91425" tIns="91425" rIns="91425" bIns="91425" anchor="b" anchorCtr="0"/>
          <a:lstStyle>
            <a:lvl1pPr lvl="0" rtl="0">
              <a:spcBef>
                <a:spcPts val="0"/>
              </a:spcBef>
              <a:buSzPts val="4800"/>
              <a:buNone/>
              <a:defRPr sz="6400"/>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Tree>
    <p:extLst>
      <p:ext uri="{BB962C8B-B14F-4D97-AF65-F5344CB8AC3E}">
        <p14:creationId xmlns:p14="http://schemas.microsoft.com/office/powerpoint/2010/main" val="191580879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4" name="Shape 14"/>
          <p:cNvSpPr txBox="1">
            <a:spLocks noGrp="1"/>
          </p:cNvSpPr>
          <p:nvPr>
            <p:ph type="ctrTitle"/>
          </p:nvPr>
        </p:nvSpPr>
        <p:spPr>
          <a:xfrm>
            <a:off x="1350400" y="3330333"/>
            <a:ext cx="6600000" cy="15464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800"/>
              <a:buNone/>
              <a:defRPr sz="6400"/>
            </a:lvl2pPr>
            <a:lvl3pPr lvl="2" rtl="0">
              <a:spcBef>
                <a:spcPts val="0"/>
              </a:spcBef>
              <a:buSzPts val="4800"/>
              <a:buNone/>
              <a:defRPr sz="6400"/>
            </a:lvl3pPr>
            <a:lvl4pPr lvl="3" rtl="0">
              <a:spcBef>
                <a:spcPts val="0"/>
              </a:spcBef>
              <a:buSzPts val="4800"/>
              <a:buNone/>
              <a:defRPr sz="6400"/>
            </a:lvl4pPr>
            <a:lvl5pPr lvl="4" rtl="0">
              <a:spcBef>
                <a:spcPts val="0"/>
              </a:spcBef>
              <a:buSzPts val="4800"/>
              <a:buNone/>
              <a:defRPr sz="6400"/>
            </a:lvl5pPr>
            <a:lvl6pPr lvl="5" rtl="0">
              <a:spcBef>
                <a:spcPts val="0"/>
              </a:spcBef>
              <a:buSzPts val="4800"/>
              <a:buNone/>
              <a:defRPr sz="6400"/>
            </a:lvl6pPr>
            <a:lvl7pPr lvl="6" rtl="0">
              <a:spcBef>
                <a:spcPts val="0"/>
              </a:spcBef>
              <a:buSzPts val="4800"/>
              <a:buNone/>
              <a:defRPr sz="6400"/>
            </a:lvl7pPr>
            <a:lvl8pPr lvl="7" rtl="0">
              <a:spcBef>
                <a:spcPts val="0"/>
              </a:spcBef>
              <a:buSzPts val="4800"/>
              <a:buNone/>
              <a:defRPr sz="6400"/>
            </a:lvl8pPr>
            <a:lvl9pPr lvl="8" rtl="0">
              <a:spcBef>
                <a:spcPts val="0"/>
              </a:spcBef>
              <a:buSzPts val="4800"/>
              <a:buNone/>
              <a:defRPr sz="6400"/>
            </a:lvl9pPr>
          </a:lstStyle>
          <a:p>
            <a:endParaRPr/>
          </a:p>
        </p:txBody>
      </p:sp>
      <p:sp>
        <p:nvSpPr>
          <p:cNvPr id="15" name="Shape 15"/>
          <p:cNvSpPr txBox="1">
            <a:spLocks noGrp="1"/>
          </p:cNvSpPr>
          <p:nvPr>
            <p:ph type="subTitle" idx="1"/>
          </p:nvPr>
        </p:nvSpPr>
        <p:spPr>
          <a:xfrm>
            <a:off x="1350400" y="4904336"/>
            <a:ext cx="6600000" cy="1046400"/>
          </a:xfrm>
          <a:prstGeom prst="rect">
            <a:avLst/>
          </a:prstGeom>
        </p:spPr>
        <p:txBody>
          <a:bodyPr wrap="square" lIns="91425" tIns="91425" rIns="91425" bIns="91425" anchor="t" anchorCtr="0"/>
          <a:lstStyle>
            <a:lvl1pPr lvl="0" rtl="0">
              <a:spcBef>
                <a:spcPts val="0"/>
              </a:spcBef>
              <a:buClr>
                <a:srgbClr val="000000"/>
              </a:buClr>
              <a:buSzPts val="2000"/>
              <a:buNone/>
              <a:defRPr>
                <a:solidFill>
                  <a:srgbClr val="000000"/>
                </a:solidFill>
              </a:defRPr>
            </a:lvl1pPr>
            <a:lvl2pPr lvl="1" rtl="0">
              <a:spcBef>
                <a:spcPts val="0"/>
              </a:spcBef>
              <a:buClr>
                <a:srgbClr val="000000"/>
              </a:buClr>
              <a:buSzPts val="2000"/>
              <a:buNone/>
              <a:defRPr>
                <a:solidFill>
                  <a:srgbClr val="000000"/>
                </a:solidFill>
              </a:defRPr>
            </a:lvl2pPr>
            <a:lvl3pPr lvl="2" rtl="0">
              <a:spcBef>
                <a:spcPts val="0"/>
              </a:spcBef>
              <a:buClr>
                <a:srgbClr val="000000"/>
              </a:buClr>
              <a:buSzPts val="2000"/>
              <a:buNone/>
              <a:defRPr>
                <a:solidFill>
                  <a:srgbClr val="000000"/>
                </a:solidFill>
              </a:defRPr>
            </a:lvl3pPr>
            <a:lvl4pPr lvl="3" rtl="0">
              <a:spcBef>
                <a:spcPts val="0"/>
              </a:spcBef>
              <a:buClr>
                <a:srgbClr val="000000"/>
              </a:buClr>
              <a:buSzPts val="2000"/>
              <a:buNone/>
              <a:defRPr>
                <a:solidFill>
                  <a:srgbClr val="000000"/>
                </a:solidFill>
              </a:defRPr>
            </a:lvl4pPr>
            <a:lvl5pPr lvl="4" rtl="0">
              <a:spcBef>
                <a:spcPts val="0"/>
              </a:spcBef>
              <a:buClr>
                <a:srgbClr val="000000"/>
              </a:buClr>
              <a:buSzPts val="2000"/>
              <a:buNone/>
              <a:defRPr>
                <a:solidFill>
                  <a:srgbClr val="000000"/>
                </a:solidFill>
              </a:defRPr>
            </a:lvl5pPr>
            <a:lvl6pPr lvl="5" rtl="0">
              <a:spcBef>
                <a:spcPts val="0"/>
              </a:spcBef>
              <a:buClr>
                <a:srgbClr val="000000"/>
              </a:buClr>
              <a:buSzPts val="2000"/>
              <a:buNone/>
              <a:defRPr>
                <a:solidFill>
                  <a:srgbClr val="000000"/>
                </a:solidFill>
              </a:defRPr>
            </a:lvl6pPr>
            <a:lvl7pPr lvl="6" rtl="0">
              <a:spcBef>
                <a:spcPts val="0"/>
              </a:spcBef>
              <a:buClr>
                <a:srgbClr val="000000"/>
              </a:buClr>
              <a:buSzPts val="2000"/>
              <a:buNone/>
              <a:defRPr>
                <a:solidFill>
                  <a:srgbClr val="000000"/>
                </a:solidFill>
              </a:defRPr>
            </a:lvl7pPr>
            <a:lvl8pPr lvl="7" rtl="0">
              <a:spcBef>
                <a:spcPts val="0"/>
              </a:spcBef>
              <a:buClr>
                <a:srgbClr val="000000"/>
              </a:buClr>
              <a:buSzPts val="2000"/>
              <a:buNone/>
              <a:defRPr>
                <a:solidFill>
                  <a:srgbClr val="000000"/>
                </a:solidFill>
              </a:defRPr>
            </a:lvl8pPr>
            <a:lvl9pPr lvl="8" rtl="0">
              <a:spcBef>
                <a:spcPts val="0"/>
              </a:spcBef>
              <a:buClr>
                <a:srgbClr val="000000"/>
              </a:buClr>
              <a:buSzPts val="2000"/>
              <a:buNone/>
              <a:defRPr>
                <a:solidFill>
                  <a:srgbClr val="000000"/>
                </a:solidFill>
              </a:defRPr>
            </a:lvl9pPr>
          </a:lstStyle>
          <a:p>
            <a:endParaRPr/>
          </a:p>
        </p:txBody>
      </p:sp>
    </p:spTree>
    <p:extLst>
      <p:ext uri="{BB962C8B-B14F-4D97-AF65-F5344CB8AC3E}">
        <p14:creationId xmlns:p14="http://schemas.microsoft.com/office/powerpoint/2010/main" val="337984952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cSld name="Quote">
    <p:spTree>
      <p:nvGrpSpPr>
        <p:cNvPr id="1" name="Shape 16"/>
        <p:cNvGrpSpPr/>
        <p:nvPr/>
      </p:nvGrpSpPr>
      <p:grpSpPr>
        <a:xfrm>
          <a:off x="0" y="0"/>
          <a:ext cx="0" cy="0"/>
          <a:chOff x="0" y="0"/>
          <a:chExt cx="0" cy="0"/>
        </a:xfrm>
      </p:grpSpPr>
      <p:sp>
        <p:nvSpPr>
          <p:cNvPr id="17" name="Shape 17"/>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18" name="Shape 18"/>
          <p:cNvSpPr txBox="1">
            <a:spLocks noGrp="1"/>
          </p:cNvSpPr>
          <p:nvPr>
            <p:ph type="body" idx="1"/>
          </p:nvPr>
        </p:nvSpPr>
        <p:spPr>
          <a:xfrm>
            <a:off x="2406033" y="1139700"/>
            <a:ext cx="6869600" cy="4673600"/>
          </a:xfrm>
          <a:prstGeom prst="rect">
            <a:avLst/>
          </a:prstGeom>
        </p:spPr>
        <p:txBody>
          <a:bodyPr wrap="square" lIns="91425" tIns="91425" rIns="91425" bIns="91425" anchor="t" anchorCtr="0"/>
          <a:lstStyle>
            <a:lvl1pPr lvl="0" rtl="0">
              <a:lnSpc>
                <a:spcPct val="115000"/>
              </a:lnSpc>
              <a:spcBef>
                <a:spcPts val="0"/>
              </a:spcBef>
              <a:buSzPts val="3200"/>
              <a:buChar char="▪"/>
              <a:defRPr sz="4267" i="1"/>
            </a:lvl1pPr>
            <a:lvl2pPr lvl="1" rtl="0">
              <a:lnSpc>
                <a:spcPct val="115000"/>
              </a:lnSpc>
              <a:spcBef>
                <a:spcPts val="0"/>
              </a:spcBef>
              <a:buSzPts val="3200"/>
              <a:buChar char="□"/>
              <a:defRPr sz="4267" i="1"/>
            </a:lvl2pPr>
            <a:lvl3pPr lvl="2" rtl="0">
              <a:lnSpc>
                <a:spcPct val="115000"/>
              </a:lnSpc>
              <a:spcBef>
                <a:spcPts val="0"/>
              </a:spcBef>
              <a:buSzPts val="3200"/>
              <a:buChar char="□"/>
              <a:defRPr sz="4267" i="1"/>
            </a:lvl3pPr>
            <a:lvl4pPr lvl="3" rtl="0">
              <a:lnSpc>
                <a:spcPct val="115000"/>
              </a:lnSpc>
              <a:spcBef>
                <a:spcPts val="0"/>
              </a:spcBef>
              <a:buSzPts val="3200"/>
              <a:buChar char="□"/>
              <a:defRPr sz="4267" i="1"/>
            </a:lvl4pPr>
            <a:lvl5pPr lvl="4" rtl="0">
              <a:lnSpc>
                <a:spcPct val="115000"/>
              </a:lnSpc>
              <a:spcBef>
                <a:spcPts val="0"/>
              </a:spcBef>
              <a:buSzPts val="3200"/>
              <a:buChar char="○"/>
              <a:defRPr sz="4267" i="1"/>
            </a:lvl5pPr>
            <a:lvl6pPr lvl="5" rtl="0">
              <a:lnSpc>
                <a:spcPct val="115000"/>
              </a:lnSpc>
              <a:spcBef>
                <a:spcPts val="0"/>
              </a:spcBef>
              <a:buSzPts val="3200"/>
              <a:buChar char="■"/>
              <a:defRPr sz="4267" i="1"/>
            </a:lvl6pPr>
            <a:lvl7pPr lvl="6" rtl="0">
              <a:lnSpc>
                <a:spcPct val="115000"/>
              </a:lnSpc>
              <a:spcBef>
                <a:spcPts val="0"/>
              </a:spcBef>
              <a:buSzPts val="3200"/>
              <a:buChar char="●"/>
              <a:defRPr sz="4267" i="1"/>
            </a:lvl7pPr>
            <a:lvl8pPr lvl="7" rtl="0">
              <a:lnSpc>
                <a:spcPct val="115000"/>
              </a:lnSpc>
              <a:spcBef>
                <a:spcPts val="0"/>
              </a:spcBef>
              <a:buSzPts val="3200"/>
              <a:buChar char="○"/>
              <a:defRPr sz="4267" i="1"/>
            </a:lvl8pPr>
            <a:lvl9pPr lvl="8" rtl="0">
              <a:lnSpc>
                <a:spcPct val="115000"/>
              </a:lnSpc>
              <a:spcBef>
                <a:spcPts val="0"/>
              </a:spcBef>
              <a:buSzPts val="3200"/>
              <a:buChar char="■"/>
              <a:defRPr sz="4267" i="1"/>
            </a:lvl9pPr>
          </a:lstStyle>
          <a:p>
            <a:endParaRPr/>
          </a:p>
        </p:txBody>
      </p:sp>
      <p:sp>
        <p:nvSpPr>
          <p:cNvPr id="19" name="Shape 19"/>
          <p:cNvSpPr/>
          <p:nvPr/>
        </p:nvSpPr>
        <p:spPr>
          <a:xfrm>
            <a:off x="823667" y="804500"/>
            <a:ext cx="1264000" cy="1264000"/>
          </a:xfrm>
          <a:prstGeom prst="rect">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0" name="Shape 20"/>
          <p:cNvSpPr/>
          <p:nvPr/>
        </p:nvSpPr>
        <p:spPr>
          <a:xfrm>
            <a:off x="1078928" y="1139700"/>
            <a:ext cx="753477" cy="593600"/>
          </a:xfrm>
          <a:prstGeom prst="rect">
            <a:avLst/>
          </a:prstGeom>
        </p:spPr>
        <p:txBody>
          <a:bodyPr>
            <a:prstTxWarp prst="textPlain">
              <a:avLst/>
            </a:prstTxWarp>
          </a:bodyPr>
          <a:lstStyle/>
          <a:p>
            <a:pPr lvl="0" algn="ctr"/>
            <a:r>
              <a:rPr sz="2400" b="1" i="0">
                <a:ln>
                  <a:noFill/>
                </a:ln>
                <a:solidFill>
                  <a:srgbClr val="FFFFFF"/>
                </a:solidFill>
                <a:latin typeface="Arial"/>
              </a:rPr>
              <a:t>“</a:t>
            </a:r>
          </a:p>
        </p:txBody>
      </p:sp>
      <p:sp>
        <p:nvSpPr>
          <p:cNvPr id="21" name="Shape 21"/>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9214301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sp>
        <p:nvSpPr>
          <p:cNvPr id="23" name="Shape 23"/>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4" name="Shape 24"/>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sz="5333"/>
            </a:lvl1pPr>
            <a:lvl2pPr lvl="1" rtl="0">
              <a:spcBef>
                <a:spcPts val="0"/>
              </a:spcBef>
              <a:buSzPts val="4000"/>
              <a:buNone/>
              <a:defRPr sz="5333"/>
            </a:lvl2pPr>
            <a:lvl3pPr lvl="2" rtl="0">
              <a:spcBef>
                <a:spcPts val="0"/>
              </a:spcBef>
              <a:buSzPts val="4000"/>
              <a:buNone/>
              <a:defRPr sz="5333"/>
            </a:lvl3pPr>
            <a:lvl4pPr lvl="3" rtl="0">
              <a:spcBef>
                <a:spcPts val="0"/>
              </a:spcBef>
              <a:buSzPts val="4000"/>
              <a:buNone/>
              <a:defRPr sz="5333"/>
            </a:lvl4pPr>
            <a:lvl5pPr lvl="4" rtl="0">
              <a:spcBef>
                <a:spcPts val="0"/>
              </a:spcBef>
              <a:buSzPts val="4000"/>
              <a:buNone/>
              <a:defRPr sz="5333"/>
            </a:lvl5pPr>
            <a:lvl6pPr lvl="5" rtl="0">
              <a:spcBef>
                <a:spcPts val="0"/>
              </a:spcBef>
              <a:buSzPts val="4000"/>
              <a:buNone/>
              <a:defRPr sz="5333"/>
            </a:lvl6pPr>
            <a:lvl7pPr lvl="6" rtl="0">
              <a:spcBef>
                <a:spcPts val="0"/>
              </a:spcBef>
              <a:buSzPts val="4000"/>
              <a:buNone/>
              <a:defRPr sz="5333"/>
            </a:lvl7pPr>
            <a:lvl8pPr lvl="7" rtl="0">
              <a:spcBef>
                <a:spcPts val="0"/>
              </a:spcBef>
              <a:buSzPts val="4000"/>
              <a:buNone/>
              <a:defRPr sz="5333"/>
            </a:lvl8pPr>
            <a:lvl9pPr lvl="8" rtl="0">
              <a:spcBef>
                <a:spcPts val="0"/>
              </a:spcBef>
              <a:buSzPts val="4000"/>
              <a:buNone/>
              <a:defRPr sz="5333"/>
            </a:lvl9pPr>
          </a:lstStyle>
          <a:p>
            <a:endParaRPr/>
          </a:p>
        </p:txBody>
      </p:sp>
      <p:sp>
        <p:nvSpPr>
          <p:cNvPr id="25" name="Shape 25"/>
          <p:cNvSpPr txBox="1">
            <a:spLocks noGrp="1"/>
          </p:cNvSpPr>
          <p:nvPr>
            <p:ph type="body" idx="1"/>
          </p:nvPr>
        </p:nvSpPr>
        <p:spPr>
          <a:xfrm>
            <a:off x="1158867" y="3083900"/>
            <a:ext cx="9874400" cy="2672000"/>
          </a:xfrm>
          <a:prstGeom prst="rect">
            <a:avLst/>
          </a:prstGeom>
        </p:spPr>
        <p:txBody>
          <a:bodyPr wrap="square" lIns="91425" tIns="91425" rIns="91425" bIns="91425" anchor="t" anchorCtr="0"/>
          <a:lstStyle>
            <a:lvl1pPr lvl="0" rtl="0">
              <a:spcBef>
                <a:spcPts val="0"/>
              </a:spcBef>
              <a:buSzPts val="2000"/>
              <a:buChar char="▪"/>
              <a:defRPr/>
            </a:lvl1pPr>
            <a:lvl2pPr lvl="1" rtl="0">
              <a:spcBef>
                <a:spcPts val="0"/>
              </a:spcBef>
              <a:buSzPts val="2000"/>
              <a:buChar char="□"/>
              <a:defRPr/>
            </a:lvl2pPr>
            <a:lvl3pPr lvl="2" rtl="0">
              <a:spcBef>
                <a:spcPts val="0"/>
              </a:spcBef>
              <a:buSzPts val="2000"/>
              <a:buChar char="□"/>
              <a:defRPr/>
            </a:lvl3pPr>
            <a:lvl4pPr lvl="3" rtl="0">
              <a:spcBef>
                <a:spcPts val="0"/>
              </a:spcBef>
              <a:buSzPts val="2000"/>
              <a:buChar char="□"/>
              <a:defRPr/>
            </a:lvl4pPr>
            <a:lvl5pPr lvl="4" rtl="0">
              <a:spcBef>
                <a:spcPts val="0"/>
              </a:spcBef>
              <a:buSzPts val="2000"/>
              <a:buChar char="○"/>
              <a:defRPr/>
            </a:lvl5pPr>
            <a:lvl6pPr lvl="5" rtl="0">
              <a:spcBef>
                <a:spcPts val="0"/>
              </a:spcBef>
              <a:buSzPts val="2000"/>
              <a:buChar char="■"/>
              <a:defRPr/>
            </a:lvl6pPr>
            <a:lvl7pPr lvl="6" rtl="0">
              <a:spcBef>
                <a:spcPts val="0"/>
              </a:spcBef>
              <a:buSzPts val="2000"/>
              <a:buChar char="●"/>
              <a:defRPr/>
            </a:lvl7pPr>
            <a:lvl8pPr lvl="7" rtl="0">
              <a:spcBef>
                <a:spcPts val="0"/>
              </a:spcBef>
              <a:buSzPts val="2000"/>
              <a:buChar char="○"/>
              <a:defRPr/>
            </a:lvl8pPr>
            <a:lvl9pPr lvl="8" rtl="0">
              <a:spcBef>
                <a:spcPts val="0"/>
              </a:spcBef>
              <a:buSzPts val="2000"/>
              <a:buChar char="■"/>
              <a:defRPr/>
            </a:lvl9pPr>
          </a:lstStyle>
          <a:p>
            <a:endParaRPr/>
          </a:p>
        </p:txBody>
      </p:sp>
      <p:sp>
        <p:nvSpPr>
          <p:cNvPr id="26" name="Shape 26"/>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13600536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7"/>
        <p:cNvGrpSpPr/>
        <p:nvPr/>
      </p:nvGrpSpPr>
      <p:grpSpPr>
        <a:xfrm>
          <a:off x="0" y="0"/>
          <a:ext cx="0" cy="0"/>
          <a:chOff x="0" y="0"/>
          <a:chExt cx="0" cy="0"/>
        </a:xfrm>
      </p:grpSpPr>
      <p:sp>
        <p:nvSpPr>
          <p:cNvPr id="28" name="Shape 28"/>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29" name="Shape 29"/>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0" name="Shape 30"/>
          <p:cNvSpPr txBox="1">
            <a:spLocks noGrp="1"/>
          </p:cNvSpPr>
          <p:nvPr>
            <p:ph type="body" idx="1"/>
          </p:nvPr>
        </p:nvSpPr>
        <p:spPr>
          <a:xfrm>
            <a:off x="1158867"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1" name="Shape 31"/>
          <p:cNvSpPr txBox="1">
            <a:spLocks noGrp="1"/>
          </p:cNvSpPr>
          <p:nvPr>
            <p:ph type="body" idx="2"/>
          </p:nvPr>
        </p:nvSpPr>
        <p:spPr>
          <a:xfrm>
            <a:off x="6240304" y="3083900"/>
            <a:ext cx="4792800" cy="2844400"/>
          </a:xfrm>
          <a:prstGeom prst="rect">
            <a:avLst/>
          </a:prstGeom>
        </p:spPr>
        <p:txBody>
          <a:bodyPr wrap="square" lIns="91425" tIns="91425" rIns="91425" bIns="91425" anchor="t" anchorCtr="0"/>
          <a:lstStyle>
            <a:lvl1pPr lvl="0" rtl="0">
              <a:spcBef>
                <a:spcPts val="0"/>
              </a:spcBef>
              <a:buSzPts val="1600"/>
              <a:buChar char="▪"/>
              <a:defRPr sz="2133"/>
            </a:lvl1pPr>
            <a:lvl2pPr lvl="1" rtl="0">
              <a:spcBef>
                <a:spcPts val="0"/>
              </a:spcBef>
              <a:buSzPts val="1600"/>
              <a:buChar char="□"/>
              <a:defRPr sz="2133"/>
            </a:lvl2pPr>
            <a:lvl3pPr lvl="2" rtl="0">
              <a:spcBef>
                <a:spcPts val="0"/>
              </a:spcBef>
              <a:buSzPts val="1600"/>
              <a:buChar char="□"/>
              <a:defRPr sz="2133"/>
            </a:lvl3pPr>
            <a:lvl4pPr lvl="3" rtl="0">
              <a:spcBef>
                <a:spcPts val="0"/>
              </a:spcBef>
              <a:buSzPts val="1600"/>
              <a:buChar char="□"/>
              <a:defRPr sz="2133"/>
            </a:lvl4pPr>
            <a:lvl5pPr lvl="4" rtl="0">
              <a:spcBef>
                <a:spcPts val="0"/>
              </a:spcBef>
              <a:buSzPts val="1600"/>
              <a:buChar char="○"/>
              <a:defRPr sz="2133"/>
            </a:lvl5pPr>
            <a:lvl6pPr lvl="5" rtl="0">
              <a:spcBef>
                <a:spcPts val="0"/>
              </a:spcBef>
              <a:buSzPts val="1600"/>
              <a:buChar char="■"/>
              <a:defRPr sz="2133"/>
            </a:lvl6pPr>
            <a:lvl7pPr lvl="6" rtl="0">
              <a:spcBef>
                <a:spcPts val="0"/>
              </a:spcBef>
              <a:buSzPts val="1600"/>
              <a:buChar char="●"/>
              <a:defRPr sz="2133"/>
            </a:lvl7pPr>
            <a:lvl8pPr lvl="7" rtl="0">
              <a:spcBef>
                <a:spcPts val="0"/>
              </a:spcBef>
              <a:buSzPts val="1600"/>
              <a:buChar char="○"/>
              <a:defRPr sz="2133"/>
            </a:lvl8pPr>
            <a:lvl9pPr lvl="8" rtl="0">
              <a:spcBef>
                <a:spcPts val="0"/>
              </a:spcBef>
              <a:buSzPts val="1600"/>
              <a:buChar char="■"/>
              <a:defRPr sz="2133"/>
            </a:lvl9pPr>
          </a:lstStyle>
          <a:p>
            <a:endParaRPr/>
          </a:p>
        </p:txBody>
      </p:sp>
      <p:sp>
        <p:nvSpPr>
          <p:cNvPr id="32" name="Shape 32"/>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731908062"/>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3"/>
        <p:cNvGrpSpPr/>
        <p:nvPr/>
      </p:nvGrpSpPr>
      <p:grpSpPr>
        <a:xfrm>
          <a:off x="0" y="0"/>
          <a:ext cx="0" cy="0"/>
          <a:chOff x="0" y="0"/>
          <a:chExt cx="0" cy="0"/>
        </a:xfrm>
      </p:grpSpPr>
      <p:sp>
        <p:nvSpPr>
          <p:cNvPr id="34" name="Shape 34"/>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35" name="Shape 35"/>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36" name="Shape 36"/>
          <p:cNvSpPr txBox="1">
            <a:spLocks noGrp="1"/>
          </p:cNvSpPr>
          <p:nvPr>
            <p:ph type="body" idx="1"/>
          </p:nvPr>
        </p:nvSpPr>
        <p:spPr>
          <a:xfrm>
            <a:off x="1158867"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7" name="Shape 37"/>
          <p:cNvSpPr txBox="1">
            <a:spLocks noGrp="1"/>
          </p:cNvSpPr>
          <p:nvPr>
            <p:ph type="body" idx="2"/>
          </p:nvPr>
        </p:nvSpPr>
        <p:spPr>
          <a:xfrm>
            <a:off x="4475652"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8" name="Shape 38"/>
          <p:cNvSpPr txBox="1">
            <a:spLocks noGrp="1"/>
          </p:cNvSpPr>
          <p:nvPr>
            <p:ph type="body" idx="3"/>
          </p:nvPr>
        </p:nvSpPr>
        <p:spPr>
          <a:xfrm>
            <a:off x="7792439" y="3083900"/>
            <a:ext cx="3155200" cy="2720000"/>
          </a:xfrm>
          <a:prstGeom prst="rect">
            <a:avLst/>
          </a:prstGeom>
        </p:spPr>
        <p:txBody>
          <a:bodyPr wrap="square" lIns="91425" tIns="91425" rIns="91425" bIns="91425" anchor="t" anchorCtr="0"/>
          <a:lstStyle>
            <a:lvl1pPr lvl="0" rtl="0">
              <a:spcBef>
                <a:spcPts val="0"/>
              </a:spcBef>
              <a:buSzPts val="1400"/>
              <a:buChar char="▪"/>
              <a:defRPr sz="1867"/>
            </a:lvl1pPr>
            <a:lvl2pPr lvl="1" rtl="0">
              <a:spcBef>
                <a:spcPts val="0"/>
              </a:spcBef>
              <a:buSzPts val="1400"/>
              <a:buChar char="□"/>
              <a:defRPr sz="1867"/>
            </a:lvl2pPr>
            <a:lvl3pPr lvl="2" rtl="0">
              <a:spcBef>
                <a:spcPts val="0"/>
              </a:spcBef>
              <a:buSzPts val="1400"/>
              <a:buChar char="□"/>
              <a:defRPr sz="1867"/>
            </a:lvl3pPr>
            <a:lvl4pPr lvl="3" rtl="0">
              <a:spcBef>
                <a:spcPts val="0"/>
              </a:spcBef>
              <a:buSzPts val="1400"/>
              <a:buChar char="□"/>
              <a:defRPr sz="1867"/>
            </a:lvl4pPr>
            <a:lvl5pPr lvl="4" rtl="0">
              <a:spcBef>
                <a:spcPts val="0"/>
              </a:spcBef>
              <a:buSzPts val="1400"/>
              <a:buChar char="○"/>
              <a:defRPr sz="1867"/>
            </a:lvl5pPr>
            <a:lvl6pPr lvl="5" rtl="0">
              <a:spcBef>
                <a:spcPts val="0"/>
              </a:spcBef>
              <a:buSzPts val="1400"/>
              <a:buChar char="■"/>
              <a:defRPr sz="1867"/>
            </a:lvl6pPr>
            <a:lvl7pPr lvl="6" rtl="0">
              <a:spcBef>
                <a:spcPts val="0"/>
              </a:spcBef>
              <a:buSzPts val="1400"/>
              <a:buChar char="●"/>
              <a:defRPr sz="1867"/>
            </a:lvl7pPr>
            <a:lvl8pPr lvl="7" rtl="0">
              <a:spcBef>
                <a:spcPts val="0"/>
              </a:spcBef>
              <a:buSzPts val="1400"/>
              <a:buChar char="○"/>
              <a:defRPr sz="1867"/>
            </a:lvl8pPr>
            <a:lvl9pPr lvl="8" rtl="0">
              <a:spcBef>
                <a:spcPts val="0"/>
              </a:spcBef>
              <a:buSzPts val="1400"/>
              <a:buChar char="■"/>
              <a:defRPr sz="1867"/>
            </a:lvl9pPr>
          </a:lstStyle>
          <a:p>
            <a:endParaRPr/>
          </a:p>
        </p:txBody>
      </p:sp>
      <p:sp>
        <p:nvSpPr>
          <p:cNvPr id="39" name="Shape 39"/>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0126504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2" name="Shape 42"/>
          <p:cNvSpPr txBox="1">
            <a:spLocks noGrp="1"/>
          </p:cNvSpPr>
          <p:nvPr>
            <p:ph type="title"/>
          </p:nvPr>
        </p:nvSpPr>
        <p:spPr>
          <a:xfrm>
            <a:off x="1158867" y="1130133"/>
            <a:ext cx="6789600" cy="1813600"/>
          </a:xfrm>
          <a:prstGeom prst="rect">
            <a:avLst/>
          </a:prstGeom>
        </p:spPr>
        <p:txBody>
          <a:bodyPr wrap="square" lIns="91425" tIns="91425" rIns="91425" bIns="91425" anchor="b" anchorCtr="0"/>
          <a:lstStyle>
            <a:lvl1pPr lvl="0" rtl="0">
              <a:spcBef>
                <a:spcPts val="0"/>
              </a:spcBef>
              <a:buSzPts val="4000"/>
              <a:buNone/>
              <a:defRPr/>
            </a:lvl1pPr>
            <a:lvl2pPr lvl="1" rtl="0">
              <a:spcBef>
                <a:spcPts val="0"/>
              </a:spcBef>
              <a:buSzPts val="4000"/>
              <a:buNone/>
              <a:defRPr/>
            </a:lvl2pPr>
            <a:lvl3pPr lvl="2" rtl="0">
              <a:spcBef>
                <a:spcPts val="0"/>
              </a:spcBef>
              <a:buSzPts val="4000"/>
              <a:buNone/>
              <a:defRPr/>
            </a:lvl3pPr>
            <a:lvl4pPr lvl="3" rtl="0">
              <a:spcBef>
                <a:spcPts val="0"/>
              </a:spcBef>
              <a:buSzPts val="4000"/>
              <a:buNone/>
              <a:defRPr/>
            </a:lvl4pPr>
            <a:lvl5pPr lvl="4" rtl="0">
              <a:spcBef>
                <a:spcPts val="0"/>
              </a:spcBef>
              <a:buSzPts val="4000"/>
              <a:buNone/>
              <a:defRPr/>
            </a:lvl5pPr>
            <a:lvl6pPr lvl="5" rtl="0">
              <a:spcBef>
                <a:spcPts val="0"/>
              </a:spcBef>
              <a:buSzPts val="4000"/>
              <a:buNone/>
              <a:defRPr/>
            </a:lvl6pPr>
            <a:lvl7pPr lvl="6" rtl="0">
              <a:spcBef>
                <a:spcPts val="0"/>
              </a:spcBef>
              <a:buSzPts val="4000"/>
              <a:buNone/>
              <a:defRPr/>
            </a:lvl7pPr>
            <a:lvl8pPr lvl="7" rtl="0">
              <a:spcBef>
                <a:spcPts val="0"/>
              </a:spcBef>
              <a:buSzPts val="4000"/>
              <a:buNone/>
              <a:defRPr/>
            </a:lvl8pPr>
            <a:lvl9pPr lvl="8" rtl="0">
              <a:spcBef>
                <a:spcPts val="0"/>
              </a:spcBef>
              <a:buSzPts val="4000"/>
              <a:buNone/>
              <a:defRPr/>
            </a:lvl9pPr>
          </a:lstStyle>
          <a:p>
            <a:endParaRPr/>
          </a:p>
        </p:txBody>
      </p:sp>
      <p:sp>
        <p:nvSpPr>
          <p:cNvPr id="43" name="Shape 43"/>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06821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1">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46" name="Shape 46"/>
          <p:cNvSpPr txBox="1">
            <a:spLocks noGrp="1"/>
          </p:cNvSpPr>
          <p:nvPr>
            <p:ph type="body" idx="1"/>
          </p:nvPr>
        </p:nvSpPr>
        <p:spPr>
          <a:xfrm>
            <a:off x="1120567" y="5265467"/>
            <a:ext cx="9950800" cy="692800"/>
          </a:xfrm>
          <a:prstGeom prst="rect">
            <a:avLst/>
          </a:prstGeom>
        </p:spPr>
        <p:txBody>
          <a:bodyPr wrap="square" lIns="91425" tIns="91425" rIns="91425" bIns="91425" anchor="t" anchorCtr="0"/>
          <a:lstStyle>
            <a:lvl1pPr lvl="0" rtl="0">
              <a:spcBef>
                <a:spcPts val="480"/>
              </a:spcBef>
              <a:buSzPts val="1800"/>
              <a:buFont typeface="Work Sans"/>
              <a:buNone/>
              <a:defRPr sz="2400" b="1">
                <a:latin typeface="Work Sans"/>
                <a:ea typeface="Work Sans"/>
                <a:cs typeface="Work Sans"/>
                <a:sym typeface="Work Sans"/>
              </a:defRPr>
            </a:lvl1pPr>
          </a:lstStyle>
          <a:p>
            <a:endParaRPr/>
          </a:p>
        </p:txBody>
      </p:sp>
      <p:sp>
        <p:nvSpPr>
          <p:cNvPr id="47" name="Shape 47"/>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latin typeface="Work Sans"/>
                <a:ea typeface="Work Sans"/>
                <a:cs typeface="Work Sans"/>
                <a:sym typeface="Work Sans"/>
              </a:rPr>
              <a:pPr/>
              <a:t>‹#›</a:t>
            </a:fld>
            <a:endParaRPr lang="en">
              <a:latin typeface="Work Sans"/>
              <a:ea typeface="Work Sans"/>
              <a:cs typeface="Work Sans"/>
              <a:sym typeface="Work Sans"/>
            </a:endParaRPr>
          </a:p>
        </p:txBody>
      </p:sp>
    </p:spTree>
    <p:extLst>
      <p:ext uri="{BB962C8B-B14F-4D97-AF65-F5344CB8AC3E}">
        <p14:creationId xmlns:p14="http://schemas.microsoft.com/office/powerpoint/2010/main" val="229820946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p:nvPr/>
        </p:nvSpPr>
        <p:spPr>
          <a:xfrm>
            <a:off x="264800" y="264800"/>
            <a:ext cx="11662400" cy="6347600"/>
          </a:xfrm>
          <a:prstGeom prst="frame">
            <a:avLst>
              <a:gd name="adj1" fmla="val 4126"/>
            </a:avLst>
          </a:prstGeom>
          <a:solidFill>
            <a:srgbClr val="000000"/>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0" name="Shape 50"/>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8472470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cSld name="1_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245444108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cSld name="Blank reverse">
    <p:bg>
      <p:bgPr>
        <a:solidFill>
          <a:srgbClr val="000000"/>
        </a:solidFill>
        <a:effectLst/>
      </p:bgPr>
    </p:bg>
    <p:spTree>
      <p:nvGrpSpPr>
        <p:cNvPr id="1" name="Shape 52"/>
        <p:cNvGrpSpPr/>
        <p:nvPr/>
      </p:nvGrpSpPr>
      <p:grpSpPr>
        <a:xfrm>
          <a:off x="0" y="0"/>
          <a:ext cx="0" cy="0"/>
          <a:chOff x="0" y="0"/>
          <a:chExt cx="0" cy="0"/>
        </a:xfrm>
      </p:grpSpPr>
      <p:sp>
        <p:nvSpPr>
          <p:cNvPr id="53" name="Shape 53"/>
          <p:cNvSpPr/>
          <p:nvPr/>
        </p:nvSpPr>
        <p:spPr>
          <a:xfrm>
            <a:off x="264800" y="264800"/>
            <a:ext cx="11662400" cy="6347600"/>
          </a:xfrm>
          <a:prstGeom prst="frame">
            <a:avLst>
              <a:gd name="adj1" fmla="val 4126"/>
            </a:avLst>
          </a:prstGeom>
          <a:solidFill>
            <a:srgbClr val="FFFFFF"/>
          </a:solidFill>
          <a:ln>
            <a:noFill/>
          </a:ln>
        </p:spPr>
        <p:txBody>
          <a:bodyPr wrap="square" lIns="121900" tIns="121900" rIns="121900" bIns="121900" anchor="ctr" anchorCtr="0">
            <a:noAutofit/>
          </a:bodyPr>
          <a:lstStyle/>
          <a:p>
            <a:pPr marL="0" lvl="0" indent="0">
              <a:spcBef>
                <a:spcPts val="0"/>
              </a:spcBef>
              <a:buNone/>
            </a:pPr>
            <a:endParaRPr sz="2400"/>
          </a:p>
        </p:txBody>
      </p:sp>
      <p:sp>
        <p:nvSpPr>
          <p:cNvPr id="54" name="Shape 54"/>
          <p:cNvSpPr txBox="1">
            <a:spLocks noGrp="1"/>
          </p:cNvSpPr>
          <p:nvPr>
            <p:ph type="sldNum" idx="12"/>
          </p:nvPr>
        </p:nvSpPr>
        <p:spPr>
          <a:xfrm>
            <a:off x="10879332" y="5857704"/>
            <a:ext cx="731600" cy="524800"/>
          </a:xfrm>
          <a:prstGeom prst="rect">
            <a:avLst/>
          </a:prstGeom>
        </p:spPr>
        <p:txBody>
          <a:bodyPr wrap="square" lIns="91425" tIns="91425" rIns="91425" bIns="91425" anchor="ctr" anchorCtr="0">
            <a:noAutofit/>
          </a:bodyPr>
          <a:lstStyle/>
          <a:p>
            <a:fld id="{00000000-1234-1234-1234-123412341234}" type="slidenum">
              <a:rPr lang="en" smtClean="0">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06045455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xmlns=""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xmlns=""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xmlns=""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601721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76793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6564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719048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395961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670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9" y="385233"/>
            <a:ext cx="3119224" cy="49994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8278996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511728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90315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281589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482458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77707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690780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11525906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0153273"/>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18332067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68046" y="1186357"/>
            <a:ext cx="10906502"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314426258"/>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97369134"/>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41267845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885115484"/>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426099013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4588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70764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62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650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672316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7" y="478"/>
            <a:ext cx="9172873" cy="6857523"/>
          </a:xfrm>
          <a:prstGeom prst="rect">
            <a:avLst/>
          </a:prstGeom>
        </p:spPr>
      </p:pic>
      <p:sp>
        <p:nvSpPr>
          <p:cNvPr id="2"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45353560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8976413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9/25/18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cSld>
  <p:clrMapOvr>
    <a:masterClrMapping/>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90" y="2084173"/>
            <a:ext cx="5563811" cy="1158793"/>
          </a:xfrm>
          <a:noFill/>
        </p:spPr>
        <p:txBody>
          <a:bodyPr wrap="square" tIns="91440" bIns="91440" anchor="t" anchorCtr="0">
            <a:spAutoFit/>
          </a:bodyPr>
          <a:lstStyle>
            <a:lvl1pPr>
              <a:defRPr sz="7056" spc="-98" baseline="0">
                <a:solidFill>
                  <a:schemeClr val="bg1"/>
                </a:solidFill>
              </a:defRPr>
            </a:lvl1pPr>
          </a:lstStyle>
          <a:p>
            <a:r>
              <a:rPr lang="en-US" dirty="0"/>
              <a:t>Section title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014322"/>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6699003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61508554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02144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9/25/18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1760185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58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108907417"/>
      </p:ext>
    </p:extLst>
  </p:cSld>
  <p:clrMapOvr>
    <a:masterClrMapping/>
  </p:clrMapOvr>
  <p:transition spd="med">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582143"/>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36141086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633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6" y="1217195"/>
            <a:ext cx="5154444" cy="1973570"/>
          </a:xfrm>
        </p:spPr>
        <p:txBody>
          <a:bodyPr wrap="square">
            <a:spAutoFit/>
          </a:bodyPr>
          <a:lstStyle>
            <a:lvl1pPr>
              <a:defRPr sz="646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9340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2739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437650"/>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9928776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218785" y="2967843"/>
            <a:ext cx="5754430" cy="922315"/>
          </a:xfrm>
          <a:prstGeom prst="rect">
            <a:avLst/>
          </a:prstGeom>
        </p:spPr>
      </p:pic>
      <p:pic>
        <p:nvPicPr>
          <p:cNvPr id="9"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2"/>
            <a:ext cx="1344637" cy="287755"/>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anim calcmode="lin" valueType="num">
                                      <p:cBhvr>
                                        <p:cTn id="11" dur="1000" fill="hold"/>
                                        <p:tgtEl>
                                          <p:spTgt spid="8"/>
                                        </p:tgtEl>
                                        <p:attrNameLst>
                                          <p:attrName>ppt_x</p:attrName>
                                        </p:attrNameLst>
                                      </p:cBhvr>
                                      <p:tavLst>
                                        <p:tav tm="0">
                                          <p:val>
                                            <p:strVal val="#ppt_x"/>
                                          </p:val>
                                        </p:tav>
                                        <p:tav tm="100000">
                                          <p:val>
                                            <p:strVal val="#ppt_x"/>
                                          </p:val>
                                        </p:tav>
                                      </p:tavLst>
                                    </p:anim>
                                    <p:anim calcmode="lin" valueType="num">
                                      <p:cBhvr>
                                        <p:cTn id="1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505050"/>
                    </a:gs>
                    <a:gs pos="100000">
                      <a:srgbClr val="505050"/>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54744" y="2882375"/>
            <a:ext cx="4482512" cy="959394"/>
          </a:xfrm>
          <a:prstGeom prst="rect">
            <a:avLst/>
          </a:prstGeom>
        </p:spPr>
      </p:pic>
    </p:spTree>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defTabSz="914192"/>
            <a:fld id="{6052FC3A-E1BD-E54F-9A48-71EBDEF00552}" type="slidenum">
              <a:rPr lang="en-US" smtClean="0">
                <a:solidFill>
                  <a:srgbClr val="505050"/>
                </a:solidFill>
              </a:rPr>
              <a:pPr defTabSz="914192"/>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0" y="3602039"/>
            <a:ext cx="9144000" cy="517065"/>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pPr defTabSz="914192"/>
            <a:fld id="{23728261-9216-4514-9316-D4808F01CD8D}" type="datetimeFigureOut">
              <a:rPr lang="en-US" smtClean="0">
                <a:solidFill>
                  <a:srgbClr val="000000">
                    <a:tint val="75000"/>
                  </a:srgbClr>
                </a:solidFill>
              </a:rPr>
              <a:pPr defTabSz="914192"/>
              <a:t>9/25/18</a:t>
            </a:fld>
            <a:endParaRPr lang="en-US">
              <a:solidFill>
                <a:srgbClr val="000000">
                  <a:tint val="75000"/>
                </a:srgbClr>
              </a:solidFil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defTabSz="914192"/>
            <a:endParaRPr lang="en-US">
              <a:solidFill>
                <a:srgbClr val="000000">
                  <a:tint val="75000"/>
                </a:srgbClr>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914192"/>
            <a:fld id="{37DAE8AA-0EE1-4B5E-AB96-4CFEA3836990}" type="slidenum">
              <a:rPr lang="en-US" smtClean="0">
                <a:solidFill>
                  <a:srgbClr val="000000">
                    <a:tint val="75000"/>
                  </a:srgbClr>
                </a:solidFill>
              </a:rPr>
              <a:pPr defTabSz="914192"/>
              <a:t>‹#›</a:t>
            </a:fld>
            <a:endParaRPr lang="en-US">
              <a:solidFill>
                <a:srgbClr val="000000">
                  <a:tint val="75000"/>
                </a:srgbClr>
              </a:solidFill>
            </a:endParaRP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pPr defTabSz="914367"/>
            <a:fld id="{6052FC3A-E1BD-E54F-9A48-71EBDEF00552}" type="slidenum">
              <a:rPr lang="en-US" smtClean="0">
                <a:solidFill>
                  <a:srgbClr val="505050"/>
                </a:solidFill>
              </a:rPr>
              <a:pPr defTabSz="914367"/>
              <a:t>‹#›</a:t>
            </a:fld>
            <a:endParaRPr lang="en-US">
              <a:solidFill>
                <a:srgbClr val="505050"/>
              </a:solidFill>
            </a:endParaRP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61735"/>
            <a:ext cx="5378548" cy="1973318"/>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270276" y="6566924"/>
            <a:ext cx="3651449"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3567"/>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0"/>
            <a:ext cx="5223225" cy="621324"/>
            <a:chOff x="274638" y="4554931"/>
            <a:chExt cx="5327961" cy="633693"/>
          </a:xfrm>
        </p:grpSpPr>
        <p:sp>
          <p:nvSpPr>
            <p:cNvPr id="7" name="TextBox 6"/>
            <p:cNvSpPr txBox="1"/>
            <p:nvPr userDrawn="1"/>
          </p:nvSpPr>
          <p:spPr>
            <a:xfrm>
              <a:off x="274638" y="4554931"/>
              <a:ext cx="5327961" cy="633693"/>
            </a:xfrm>
            <a:prstGeom prst="rect">
              <a:avLst/>
            </a:prstGeom>
            <a:noFill/>
          </p:spPr>
          <p:txBody>
            <a:bodyPr wrap="none" lIns="182880" tIns="146304" rIns="182880" bIns="146304" rtlCol="0">
              <a:spAutoFit/>
            </a:bodyPr>
            <a:lstStyle/>
            <a:p>
              <a:pPr defTabSz="914367">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xmlns=""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xmlns=""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xmlns=""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xmlns="" id="{FAA1E864-D76C-4EE8-B187-3A722343D017}"/>
              </a:ext>
            </a:extLst>
          </p:cNvPr>
          <p:cNvSpPr txBox="1"/>
          <p:nvPr userDrawn="1"/>
        </p:nvSpPr>
        <p:spPr>
          <a:xfrm>
            <a:off x="4927287" y="4143219"/>
            <a:ext cx="6126278" cy="1022871"/>
          </a:xfrm>
          <a:prstGeom prst="rect">
            <a:avLst/>
          </a:prstGeom>
          <a:noFill/>
        </p:spPr>
        <p:txBody>
          <a:bodyPr wrap="none" lIns="179285" tIns="143428" rIns="179285" bIns="143428" rtlCol="0">
            <a:spAutoFit/>
          </a:bodyPr>
          <a:lstStyle/>
          <a:p>
            <a:pPr defTabSz="914367">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67"/>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960980" y="4396542"/>
            <a:ext cx="10270041" cy="2177097"/>
          </a:xfrm>
          <a:prstGeom prst="rect">
            <a:avLst/>
          </a:prstGeom>
          <a:noFill/>
        </p:spPr>
        <p:txBody>
          <a:bodyPr wrap="none" lIns="179285" tIns="143428" rIns="179285" bIns="143428" rtlCol="0" anchor="ctr">
            <a:spAutoFit/>
          </a:bodyPr>
          <a:lstStyle/>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defTabSz="914367">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737373"/>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defTabSz="914367">
              <a:lnSpc>
                <a:spcPct val="90000"/>
              </a:lnSpc>
              <a:spcAft>
                <a:spcPts val="588"/>
              </a:spcAft>
            </a:pPr>
            <a:r>
              <a:rPr lang="en-US" sz="2745" dirty="0">
                <a:solidFill>
                  <a:srgbClr val="FFFFFF"/>
                </a:solidFill>
                <a:latin typeface="Segoe UI Light"/>
              </a:rPr>
              <a:t>Microsoft Virtual Academy</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56444">
                  <a:defRPr/>
                </a:pPr>
                <a:endParaRPr lang="en-US" sz="1883" kern="0">
                  <a:solidFill>
                    <a:prstClr val="white"/>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84.xml"/><Relationship Id="rId20" Type="http://schemas.openxmlformats.org/officeDocument/2006/relationships/slideLayout" Target="../slideLayouts/slideLayout195.xml"/><Relationship Id="rId21" Type="http://schemas.openxmlformats.org/officeDocument/2006/relationships/slideLayout" Target="../slideLayouts/slideLayout196.xml"/><Relationship Id="rId22" Type="http://schemas.openxmlformats.org/officeDocument/2006/relationships/theme" Target="../theme/theme10.xml"/><Relationship Id="rId23" Type="http://schemas.openxmlformats.org/officeDocument/2006/relationships/image" Target="../media/image11.emf"/><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Relationship Id="rId18" Type="http://schemas.openxmlformats.org/officeDocument/2006/relationships/slideLayout" Target="../slideLayouts/slideLayout193.xml"/><Relationship Id="rId19" Type="http://schemas.openxmlformats.org/officeDocument/2006/relationships/slideLayout" Target="../slideLayouts/slideLayout194.xml"/><Relationship Id="rId1" Type="http://schemas.openxmlformats.org/officeDocument/2006/relationships/slideLayout" Target="../slideLayouts/slideLayout176.xml"/><Relationship Id="rId2" Type="http://schemas.openxmlformats.org/officeDocument/2006/relationships/slideLayout" Target="../slideLayouts/slideLayout177.xml"/><Relationship Id="rId3" Type="http://schemas.openxmlformats.org/officeDocument/2006/relationships/slideLayout" Target="../slideLayouts/slideLayout178.xml"/><Relationship Id="rId4" Type="http://schemas.openxmlformats.org/officeDocument/2006/relationships/slideLayout" Target="../slideLayouts/slideLayout179.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05.xml"/><Relationship Id="rId20" Type="http://schemas.openxmlformats.org/officeDocument/2006/relationships/slideLayout" Target="../slideLayouts/slideLayout216.xml"/><Relationship Id="rId21" Type="http://schemas.openxmlformats.org/officeDocument/2006/relationships/theme" Target="../theme/theme11.xml"/><Relationship Id="rId22" Type="http://schemas.openxmlformats.org/officeDocument/2006/relationships/image" Target="../media/image11.emf"/><Relationship Id="rId10" Type="http://schemas.openxmlformats.org/officeDocument/2006/relationships/slideLayout" Target="../slideLayouts/slideLayout206.xml"/><Relationship Id="rId11" Type="http://schemas.openxmlformats.org/officeDocument/2006/relationships/slideLayout" Target="../slideLayouts/slideLayout207.xml"/><Relationship Id="rId12" Type="http://schemas.openxmlformats.org/officeDocument/2006/relationships/slideLayout" Target="../slideLayouts/slideLayout208.xml"/><Relationship Id="rId13" Type="http://schemas.openxmlformats.org/officeDocument/2006/relationships/slideLayout" Target="../slideLayouts/slideLayout209.xml"/><Relationship Id="rId14" Type="http://schemas.openxmlformats.org/officeDocument/2006/relationships/slideLayout" Target="../slideLayouts/slideLayout210.xml"/><Relationship Id="rId15" Type="http://schemas.openxmlformats.org/officeDocument/2006/relationships/slideLayout" Target="../slideLayouts/slideLayout211.xml"/><Relationship Id="rId16" Type="http://schemas.openxmlformats.org/officeDocument/2006/relationships/slideLayout" Target="../slideLayouts/slideLayout212.xml"/><Relationship Id="rId17" Type="http://schemas.openxmlformats.org/officeDocument/2006/relationships/slideLayout" Target="../slideLayouts/slideLayout213.xml"/><Relationship Id="rId18" Type="http://schemas.openxmlformats.org/officeDocument/2006/relationships/slideLayout" Target="../slideLayouts/slideLayout214.xml"/><Relationship Id="rId19" Type="http://schemas.openxmlformats.org/officeDocument/2006/relationships/slideLayout" Target="../slideLayouts/slideLayout215.xml"/><Relationship Id="rId1" Type="http://schemas.openxmlformats.org/officeDocument/2006/relationships/slideLayout" Target="../slideLayouts/slideLayout197.xml"/><Relationship Id="rId2" Type="http://schemas.openxmlformats.org/officeDocument/2006/relationships/slideLayout" Target="../slideLayouts/slideLayout198.xml"/><Relationship Id="rId3" Type="http://schemas.openxmlformats.org/officeDocument/2006/relationships/slideLayout" Target="../slideLayouts/slideLayout199.xml"/><Relationship Id="rId4" Type="http://schemas.openxmlformats.org/officeDocument/2006/relationships/slideLayout" Target="../slideLayouts/slideLayout200.xml"/><Relationship Id="rId5" Type="http://schemas.openxmlformats.org/officeDocument/2006/relationships/slideLayout" Target="../slideLayouts/slideLayout201.xml"/><Relationship Id="rId6" Type="http://schemas.openxmlformats.org/officeDocument/2006/relationships/slideLayout" Target="../slideLayouts/slideLayout202.xml"/><Relationship Id="rId7" Type="http://schemas.openxmlformats.org/officeDocument/2006/relationships/slideLayout" Target="../slideLayouts/slideLayout203.xml"/><Relationship Id="rId8" Type="http://schemas.openxmlformats.org/officeDocument/2006/relationships/slideLayout" Target="../slideLayouts/slideLayout204.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25.xml"/><Relationship Id="rId20" Type="http://schemas.openxmlformats.org/officeDocument/2006/relationships/slideLayout" Target="../slideLayouts/slideLayout236.xml"/><Relationship Id="rId21" Type="http://schemas.openxmlformats.org/officeDocument/2006/relationships/theme" Target="../theme/theme12.xml"/><Relationship Id="rId22" Type="http://schemas.openxmlformats.org/officeDocument/2006/relationships/image" Target="../media/image11.emf"/><Relationship Id="rId10" Type="http://schemas.openxmlformats.org/officeDocument/2006/relationships/slideLayout" Target="../slideLayouts/slideLayout226.xml"/><Relationship Id="rId11" Type="http://schemas.openxmlformats.org/officeDocument/2006/relationships/slideLayout" Target="../slideLayouts/slideLayout227.xml"/><Relationship Id="rId12" Type="http://schemas.openxmlformats.org/officeDocument/2006/relationships/slideLayout" Target="../slideLayouts/slideLayout228.xml"/><Relationship Id="rId13" Type="http://schemas.openxmlformats.org/officeDocument/2006/relationships/slideLayout" Target="../slideLayouts/slideLayout229.xml"/><Relationship Id="rId14" Type="http://schemas.openxmlformats.org/officeDocument/2006/relationships/slideLayout" Target="../slideLayouts/slideLayout230.xml"/><Relationship Id="rId15" Type="http://schemas.openxmlformats.org/officeDocument/2006/relationships/slideLayout" Target="../slideLayouts/slideLayout231.xml"/><Relationship Id="rId16" Type="http://schemas.openxmlformats.org/officeDocument/2006/relationships/slideLayout" Target="../slideLayouts/slideLayout232.xml"/><Relationship Id="rId17" Type="http://schemas.openxmlformats.org/officeDocument/2006/relationships/slideLayout" Target="../slideLayouts/slideLayout233.xml"/><Relationship Id="rId18" Type="http://schemas.openxmlformats.org/officeDocument/2006/relationships/slideLayout" Target="../slideLayouts/slideLayout234.xml"/><Relationship Id="rId19" Type="http://schemas.openxmlformats.org/officeDocument/2006/relationships/slideLayout" Target="../slideLayouts/slideLayout235.xml"/><Relationship Id="rId1" Type="http://schemas.openxmlformats.org/officeDocument/2006/relationships/slideLayout" Target="../slideLayouts/slideLayout217.xml"/><Relationship Id="rId2" Type="http://schemas.openxmlformats.org/officeDocument/2006/relationships/slideLayout" Target="../slideLayouts/slideLayout218.xml"/><Relationship Id="rId3" Type="http://schemas.openxmlformats.org/officeDocument/2006/relationships/slideLayout" Target="../slideLayouts/slideLayout219.xml"/><Relationship Id="rId4" Type="http://schemas.openxmlformats.org/officeDocument/2006/relationships/slideLayout" Target="../slideLayouts/slideLayout220.xml"/><Relationship Id="rId5" Type="http://schemas.openxmlformats.org/officeDocument/2006/relationships/slideLayout" Target="../slideLayouts/slideLayout221.xml"/><Relationship Id="rId6" Type="http://schemas.openxmlformats.org/officeDocument/2006/relationships/slideLayout" Target="../slideLayouts/slideLayout222.xml"/><Relationship Id="rId7" Type="http://schemas.openxmlformats.org/officeDocument/2006/relationships/slideLayout" Target="../slideLayouts/slideLayout223.xml"/><Relationship Id="rId8" Type="http://schemas.openxmlformats.org/officeDocument/2006/relationships/slideLayout" Target="../slideLayouts/slideLayout22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45.xml"/><Relationship Id="rId20" Type="http://schemas.openxmlformats.org/officeDocument/2006/relationships/slideLayout" Target="../slideLayouts/slideLayout256.xml"/><Relationship Id="rId21" Type="http://schemas.openxmlformats.org/officeDocument/2006/relationships/slideLayout" Target="../slideLayouts/slideLayout257.xml"/><Relationship Id="rId22" Type="http://schemas.openxmlformats.org/officeDocument/2006/relationships/theme" Target="../theme/theme13.xml"/><Relationship Id="rId23" Type="http://schemas.openxmlformats.org/officeDocument/2006/relationships/image" Target="../media/image11.emf"/><Relationship Id="rId10" Type="http://schemas.openxmlformats.org/officeDocument/2006/relationships/slideLayout" Target="../slideLayouts/slideLayout246.xml"/><Relationship Id="rId11" Type="http://schemas.openxmlformats.org/officeDocument/2006/relationships/slideLayout" Target="../slideLayouts/slideLayout247.xml"/><Relationship Id="rId12" Type="http://schemas.openxmlformats.org/officeDocument/2006/relationships/slideLayout" Target="../slideLayouts/slideLayout248.xml"/><Relationship Id="rId13" Type="http://schemas.openxmlformats.org/officeDocument/2006/relationships/slideLayout" Target="../slideLayouts/slideLayout249.xml"/><Relationship Id="rId14" Type="http://schemas.openxmlformats.org/officeDocument/2006/relationships/slideLayout" Target="../slideLayouts/slideLayout250.xml"/><Relationship Id="rId15" Type="http://schemas.openxmlformats.org/officeDocument/2006/relationships/slideLayout" Target="../slideLayouts/slideLayout251.xml"/><Relationship Id="rId16" Type="http://schemas.openxmlformats.org/officeDocument/2006/relationships/slideLayout" Target="../slideLayouts/slideLayout252.xml"/><Relationship Id="rId17" Type="http://schemas.openxmlformats.org/officeDocument/2006/relationships/slideLayout" Target="../slideLayouts/slideLayout253.xml"/><Relationship Id="rId18" Type="http://schemas.openxmlformats.org/officeDocument/2006/relationships/slideLayout" Target="../slideLayouts/slideLayout254.xml"/><Relationship Id="rId19" Type="http://schemas.openxmlformats.org/officeDocument/2006/relationships/slideLayout" Target="../slideLayouts/slideLayout255.xml"/><Relationship Id="rId1" Type="http://schemas.openxmlformats.org/officeDocument/2006/relationships/slideLayout" Target="../slideLayouts/slideLayout237.xml"/><Relationship Id="rId2" Type="http://schemas.openxmlformats.org/officeDocument/2006/relationships/slideLayout" Target="../slideLayouts/slideLayout238.xml"/><Relationship Id="rId3" Type="http://schemas.openxmlformats.org/officeDocument/2006/relationships/slideLayout" Target="../slideLayouts/slideLayout239.xml"/><Relationship Id="rId4" Type="http://schemas.openxmlformats.org/officeDocument/2006/relationships/slideLayout" Target="../slideLayouts/slideLayout240.xml"/><Relationship Id="rId5" Type="http://schemas.openxmlformats.org/officeDocument/2006/relationships/slideLayout" Target="../slideLayouts/slideLayout241.xml"/><Relationship Id="rId6" Type="http://schemas.openxmlformats.org/officeDocument/2006/relationships/slideLayout" Target="../slideLayouts/slideLayout242.xml"/><Relationship Id="rId7" Type="http://schemas.openxmlformats.org/officeDocument/2006/relationships/slideLayout" Target="../slideLayouts/slideLayout243.xml"/><Relationship Id="rId8" Type="http://schemas.openxmlformats.org/officeDocument/2006/relationships/slideLayout" Target="../slideLayouts/slideLayout244.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268.xml"/><Relationship Id="rId12" Type="http://schemas.openxmlformats.org/officeDocument/2006/relationships/slideLayout" Target="../slideLayouts/slideLayout269.xml"/><Relationship Id="rId13" Type="http://schemas.openxmlformats.org/officeDocument/2006/relationships/slideLayout" Target="../slideLayouts/slideLayout270.xml"/><Relationship Id="rId14" Type="http://schemas.openxmlformats.org/officeDocument/2006/relationships/slideLayout" Target="../slideLayouts/slideLayout271.xml"/><Relationship Id="rId15" Type="http://schemas.openxmlformats.org/officeDocument/2006/relationships/slideLayout" Target="../slideLayouts/slideLayout272.xml"/><Relationship Id="rId16" Type="http://schemas.openxmlformats.org/officeDocument/2006/relationships/slideLayout" Target="../slideLayouts/slideLayout273.xml"/><Relationship Id="rId17" Type="http://schemas.openxmlformats.org/officeDocument/2006/relationships/slideLayout" Target="../slideLayouts/slideLayout274.xml"/><Relationship Id="rId18" Type="http://schemas.openxmlformats.org/officeDocument/2006/relationships/theme" Target="../theme/theme14.xml"/><Relationship Id="rId19" Type="http://schemas.openxmlformats.org/officeDocument/2006/relationships/image" Target="../media/image11.emf"/><Relationship Id="rId1" Type="http://schemas.openxmlformats.org/officeDocument/2006/relationships/slideLayout" Target="../slideLayouts/slideLayout258.xml"/><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9" Type="http://schemas.openxmlformats.org/officeDocument/2006/relationships/slideLayout" Target="../slideLayouts/slideLayout266.xml"/><Relationship Id="rId10" Type="http://schemas.openxmlformats.org/officeDocument/2006/relationships/slideLayout" Target="../slideLayouts/slideLayout26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83.xml"/><Relationship Id="rId20" Type="http://schemas.openxmlformats.org/officeDocument/2006/relationships/theme" Target="../theme/theme15.xml"/><Relationship Id="rId21" Type="http://schemas.openxmlformats.org/officeDocument/2006/relationships/image" Target="../media/image11.emf"/><Relationship Id="rId10" Type="http://schemas.openxmlformats.org/officeDocument/2006/relationships/slideLayout" Target="../slideLayouts/slideLayout284.xml"/><Relationship Id="rId11" Type="http://schemas.openxmlformats.org/officeDocument/2006/relationships/slideLayout" Target="../slideLayouts/slideLayout285.xml"/><Relationship Id="rId12" Type="http://schemas.openxmlformats.org/officeDocument/2006/relationships/slideLayout" Target="../slideLayouts/slideLayout286.xml"/><Relationship Id="rId13" Type="http://schemas.openxmlformats.org/officeDocument/2006/relationships/slideLayout" Target="../slideLayouts/slideLayout287.xml"/><Relationship Id="rId14" Type="http://schemas.openxmlformats.org/officeDocument/2006/relationships/slideLayout" Target="../slideLayouts/slideLayout288.xml"/><Relationship Id="rId15" Type="http://schemas.openxmlformats.org/officeDocument/2006/relationships/slideLayout" Target="../slideLayouts/slideLayout289.xml"/><Relationship Id="rId16" Type="http://schemas.openxmlformats.org/officeDocument/2006/relationships/slideLayout" Target="../slideLayouts/slideLayout290.xml"/><Relationship Id="rId17" Type="http://schemas.openxmlformats.org/officeDocument/2006/relationships/slideLayout" Target="../slideLayouts/slideLayout291.xml"/><Relationship Id="rId18" Type="http://schemas.openxmlformats.org/officeDocument/2006/relationships/slideLayout" Target="../slideLayouts/slideLayout292.xml"/><Relationship Id="rId19" Type="http://schemas.openxmlformats.org/officeDocument/2006/relationships/slideLayout" Target="../slideLayouts/slideLayout293.xml"/><Relationship Id="rId1" Type="http://schemas.openxmlformats.org/officeDocument/2006/relationships/slideLayout" Target="../slideLayouts/slideLayout275.xml"/><Relationship Id="rId2" Type="http://schemas.openxmlformats.org/officeDocument/2006/relationships/slideLayout" Target="../slideLayouts/slideLayout276.xml"/><Relationship Id="rId3" Type="http://schemas.openxmlformats.org/officeDocument/2006/relationships/slideLayout" Target="../slideLayouts/slideLayout277.xml"/><Relationship Id="rId4" Type="http://schemas.openxmlformats.org/officeDocument/2006/relationships/slideLayout" Target="../slideLayouts/slideLayout278.xml"/><Relationship Id="rId5" Type="http://schemas.openxmlformats.org/officeDocument/2006/relationships/slideLayout" Target="../slideLayouts/slideLayout279.xml"/><Relationship Id="rId6" Type="http://schemas.openxmlformats.org/officeDocument/2006/relationships/slideLayout" Target="../slideLayouts/slideLayout280.xml"/><Relationship Id="rId7" Type="http://schemas.openxmlformats.org/officeDocument/2006/relationships/slideLayout" Target="../slideLayouts/slideLayout281.xml"/><Relationship Id="rId8" Type="http://schemas.openxmlformats.org/officeDocument/2006/relationships/slideLayout" Target="../slideLayouts/slideLayout282.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302.xml"/><Relationship Id="rId20" Type="http://schemas.openxmlformats.org/officeDocument/2006/relationships/slideLayout" Target="../slideLayouts/slideLayout313.xml"/><Relationship Id="rId21" Type="http://schemas.openxmlformats.org/officeDocument/2006/relationships/slideLayout" Target="../slideLayouts/slideLayout314.xml"/><Relationship Id="rId22" Type="http://schemas.openxmlformats.org/officeDocument/2006/relationships/slideLayout" Target="../slideLayouts/slideLayout315.xml"/><Relationship Id="rId23" Type="http://schemas.openxmlformats.org/officeDocument/2006/relationships/slideLayout" Target="../slideLayouts/slideLayout316.xml"/><Relationship Id="rId24" Type="http://schemas.openxmlformats.org/officeDocument/2006/relationships/slideLayout" Target="../slideLayouts/slideLayout317.xml"/><Relationship Id="rId25" Type="http://schemas.openxmlformats.org/officeDocument/2006/relationships/slideLayout" Target="../slideLayouts/slideLayout318.xml"/><Relationship Id="rId26" Type="http://schemas.openxmlformats.org/officeDocument/2006/relationships/slideLayout" Target="../slideLayouts/slideLayout319.xml"/><Relationship Id="rId27" Type="http://schemas.openxmlformats.org/officeDocument/2006/relationships/slideLayout" Target="../slideLayouts/slideLayout320.xml"/><Relationship Id="rId28" Type="http://schemas.openxmlformats.org/officeDocument/2006/relationships/slideLayout" Target="../slideLayouts/slideLayout321.xml"/><Relationship Id="rId29" Type="http://schemas.openxmlformats.org/officeDocument/2006/relationships/slideLayout" Target="../slideLayouts/slideLayout322.xml"/><Relationship Id="rId30" Type="http://schemas.openxmlformats.org/officeDocument/2006/relationships/theme" Target="../theme/theme16.xml"/><Relationship Id="rId31" Type="http://schemas.openxmlformats.org/officeDocument/2006/relationships/image" Target="../media/image34.png"/><Relationship Id="rId10" Type="http://schemas.openxmlformats.org/officeDocument/2006/relationships/slideLayout" Target="../slideLayouts/slideLayout303.xml"/><Relationship Id="rId11" Type="http://schemas.openxmlformats.org/officeDocument/2006/relationships/slideLayout" Target="../slideLayouts/slideLayout304.xml"/><Relationship Id="rId12" Type="http://schemas.openxmlformats.org/officeDocument/2006/relationships/slideLayout" Target="../slideLayouts/slideLayout305.xml"/><Relationship Id="rId13" Type="http://schemas.openxmlformats.org/officeDocument/2006/relationships/slideLayout" Target="../slideLayouts/slideLayout306.xml"/><Relationship Id="rId14" Type="http://schemas.openxmlformats.org/officeDocument/2006/relationships/slideLayout" Target="../slideLayouts/slideLayout307.xml"/><Relationship Id="rId15" Type="http://schemas.openxmlformats.org/officeDocument/2006/relationships/slideLayout" Target="../slideLayouts/slideLayout308.xml"/><Relationship Id="rId16" Type="http://schemas.openxmlformats.org/officeDocument/2006/relationships/slideLayout" Target="../slideLayouts/slideLayout309.xml"/><Relationship Id="rId17" Type="http://schemas.openxmlformats.org/officeDocument/2006/relationships/slideLayout" Target="../slideLayouts/slideLayout310.xml"/><Relationship Id="rId18" Type="http://schemas.openxmlformats.org/officeDocument/2006/relationships/slideLayout" Target="../slideLayouts/slideLayout311.xml"/><Relationship Id="rId19" Type="http://schemas.openxmlformats.org/officeDocument/2006/relationships/slideLayout" Target="../slideLayouts/slideLayout312.xml"/><Relationship Id="rId1" Type="http://schemas.openxmlformats.org/officeDocument/2006/relationships/slideLayout" Target="../slideLayouts/slideLayout294.xml"/><Relationship Id="rId2" Type="http://schemas.openxmlformats.org/officeDocument/2006/relationships/slideLayout" Target="../slideLayouts/slideLayout295.xml"/><Relationship Id="rId3" Type="http://schemas.openxmlformats.org/officeDocument/2006/relationships/slideLayout" Target="../slideLayouts/slideLayout296.xml"/><Relationship Id="rId4" Type="http://schemas.openxmlformats.org/officeDocument/2006/relationships/slideLayout" Target="../slideLayouts/slideLayout297.xml"/><Relationship Id="rId5" Type="http://schemas.openxmlformats.org/officeDocument/2006/relationships/slideLayout" Target="../slideLayouts/slideLayout298.xml"/><Relationship Id="rId6" Type="http://schemas.openxmlformats.org/officeDocument/2006/relationships/slideLayout" Target="../slideLayouts/slideLayout299.xml"/><Relationship Id="rId7" Type="http://schemas.openxmlformats.org/officeDocument/2006/relationships/slideLayout" Target="../slideLayouts/slideLayout300.xml"/><Relationship Id="rId8" Type="http://schemas.openxmlformats.org/officeDocument/2006/relationships/slideLayout" Target="../slideLayouts/slideLayout301.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333.xml"/><Relationship Id="rId12" Type="http://schemas.openxmlformats.org/officeDocument/2006/relationships/theme" Target="../theme/theme17.xml"/><Relationship Id="rId1" Type="http://schemas.openxmlformats.org/officeDocument/2006/relationships/slideLayout" Target="../slideLayouts/slideLayout323.xml"/><Relationship Id="rId2" Type="http://schemas.openxmlformats.org/officeDocument/2006/relationships/slideLayout" Target="../slideLayouts/slideLayout324.xml"/><Relationship Id="rId3" Type="http://schemas.openxmlformats.org/officeDocument/2006/relationships/slideLayout" Target="../slideLayouts/slideLayout325.xml"/><Relationship Id="rId4" Type="http://schemas.openxmlformats.org/officeDocument/2006/relationships/slideLayout" Target="../slideLayouts/slideLayout326.xml"/><Relationship Id="rId5" Type="http://schemas.openxmlformats.org/officeDocument/2006/relationships/slideLayout" Target="../slideLayouts/slideLayout327.xml"/><Relationship Id="rId6" Type="http://schemas.openxmlformats.org/officeDocument/2006/relationships/slideLayout" Target="../slideLayouts/slideLayout328.xml"/><Relationship Id="rId7" Type="http://schemas.openxmlformats.org/officeDocument/2006/relationships/slideLayout" Target="../slideLayouts/slideLayout329.xml"/><Relationship Id="rId8" Type="http://schemas.openxmlformats.org/officeDocument/2006/relationships/slideLayout" Target="../slideLayouts/slideLayout330.xml"/><Relationship Id="rId9" Type="http://schemas.openxmlformats.org/officeDocument/2006/relationships/slideLayout" Target="../slideLayouts/slideLayout331.xml"/><Relationship Id="rId10" Type="http://schemas.openxmlformats.org/officeDocument/2006/relationships/slideLayout" Target="../slideLayouts/slideLayout332.xml"/></Relationships>
</file>

<file path=ppt/slideMasters/_rels/slideMaster18.xml.rels><?xml version="1.0" encoding="UTF-8" standalone="yes"?>
<Relationships xmlns="http://schemas.openxmlformats.org/package/2006/relationships"><Relationship Id="rId20" Type="http://schemas.openxmlformats.org/officeDocument/2006/relationships/slideLayout" Target="../slideLayouts/slideLayout353.xml"/><Relationship Id="rId21" Type="http://schemas.openxmlformats.org/officeDocument/2006/relationships/slideLayout" Target="../slideLayouts/slideLayout354.xml"/><Relationship Id="rId22" Type="http://schemas.openxmlformats.org/officeDocument/2006/relationships/slideLayout" Target="../slideLayouts/slideLayout355.xml"/><Relationship Id="rId23" Type="http://schemas.openxmlformats.org/officeDocument/2006/relationships/slideLayout" Target="../slideLayouts/slideLayout356.xml"/><Relationship Id="rId24" Type="http://schemas.openxmlformats.org/officeDocument/2006/relationships/slideLayout" Target="../slideLayouts/slideLayout357.xml"/><Relationship Id="rId25" Type="http://schemas.openxmlformats.org/officeDocument/2006/relationships/slideLayout" Target="../slideLayouts/slideLayout358.xml"/><Relationship Id="rId26" Type="http://schemas.openxmlformats.org/officeDocument/2006/relationships/slideLayout" Target="../slideLayouts/slideLayout359.xml"/><Relationship Id="rId27" Type="http://schemas.openxmlformats.org/officeDocument/2006/relationships/slideLayout" Target="../slideLayouts/slideLayout360.xml"/><Relationship Id="rId28" Type="http://schemas.openxmlformats.org/officeDocument/2006/relationships/slideLayout" Target="../slideLayouts/slideLayout361.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2" Type="http://schemas.openxmlformats.org/officeDocument/2006/relationships/slideLayout" Target="../slideLayouts/slideLayout335.xml"/><Relationship Id="rId3" Type="http://schemas.openxmlformats.org/officeDocument/2006/relationships/slideLayout" Target="../slideLayouts/slideLayout336.xml"/><Relationship Id="rId4" Type="http://schemas.openxmlformats.org/officeDocument/2006/relationships/slideLayout" Target="../slideLayouts/slideLayout337.xml"/><Relationship Id="rId5" Type="http://schemas.openxmlformats.org/officeDocument/2006/relationships/slideLayout" Target="../slideLayouts/slideLayout338.xml"/><Relationship Id="rId30" Type="http://schemas.openxmlformats.org/officeDocument/2006/relationships/slideLayout" Target="../slideLayouts/slideLayout363.xml"/><Relationship Id="rId31" Type="http://schemas.openxmlformats.org/officeDocument/2006/relationships/slideLayout" Target="../slideLayouts/slideLayout364.xml"/><Relationship Id="rId32" Type="http://schemas.openxmlformats.org/officeDocument/2006/relationships/slideLayout" Target="../slideLayouts/slideLayout365.xml"/><Relationship Id="rId9" Type="http://schemas.openxmlformats.org/officeDocument/2006/relationships/slideLayout" Target="../slideLayouts/slideLayout342.xml"/><Relationship Id="rId6" Type="http://schemas.openxmlformats.org/officeDocument/2006/relationships/slideLayout" Target="../slideLayouts/slideLayout339.xml"/><Relationship Id="rId7" Type="http://schemas.openxmlformats.org/officeDocument/2006/relationships/slideLayout" Target="../slideLayouts/slideLayout340.xml"/><Relationship Id="rId8" Type="http://schemas.openxmlformats.org/officeDocument/2006/relationships/slideLayout" Target="../slideLayouts/slideLayout341.xml"/><Relationship Id="rId33" Type="http://schemas.openxmlformats.org/officeDocument/2006/relationships/slideLayout" Target="../slideLayouts/slideLayout366.xml"/><Relationship Id="rId34" Type="http://schemas.openxmlformats.org/officeDocument/2006/relationships/slideLayout" Target="../slideLayouts/slideLayout367.xml"/><Relationship Id="rId35" Type="http://schemas.openxmlformats.org/officeDocument/2006/relationships/slideLayout" Target="../slideLayouts/slideLayout368.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1" Type="http://schemas.openxmlformats.org/officeDocument/2006/relationships/slideLayout" Target="../slideLayouts/slideLayout344.xml"/><Relationship Id="rId12" Type="http://schemas.openxmlformats.org/officeDocument/2006/relationships/slideLayout" Target="../slideLayouts/slideLayout345.xml"/><Relationship Id="rId13" Type="http://schemas.openxmlformats.org/officeDocument/2006/relationships/slideLayout" Target="../slideLayouts/slideLayout346.xml"/><Relationship Id="rId14" Type="http://schemas.openxmlformats.org/officeDocument/2006/relationships/slideLayout" Target="../slideLayouts/slideLayout347.xml"/><Relationship Id="rId15" Type="http://schemas.openxmlformats.org/officeDocument/2006/relationships/slideLayout" Target="../slideLayouts/slideLayout348.xml"/><Relationship Id="rId16" Type="http://schemas.openxmlformats.org/officeDocument/2006/relationships/slideLayout" Target="../slideLayouts/slideLayout349.xml"/><Relationship Id="rId17" Type="http://schemas.openxmlformats.org/officeDocument/2006/relationships/slideLayout" Target="../slideLayouts/slideLayout350.xml"/><Relationship Id="rId18" Type="http://schemas.openxmlformats.org/officeDocument/2006/relationships/slideLayout" Target="../slideLayouts/slideLayout351.xml"/><Relationship Id="rId19" Type="http://schemas.openxmlformats.org/officeDocument/2006/relationships/slideLayout" Target="../slideLayouts/slideLayout352.xml"/><Relationship Id="rId37" Type="http://schemas.openxmlformats.org/officeDocument/2006/relationships/slideLayout" Target="../slideLayouts/slideLayout370.xml"/><Relationship Id="rId38"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381.xml"/><Relationship Id="rId12" Type="http://schemas.openxmlformats.org/officeDocument/2006/relationships/slideLayout" Target="../slideLayouts/slideLayout382.xml"/><Relationship Id="rId13" Type="http://schemas.openxmlformats.org/officeDocument/2006/relationships/slideLayout" Target="../slideLayouts/slideLayout383.xml"/><Relationship Id="rId14" Type="http://schemas.openxmlformats.org/officeDocument/2006/relationships/theme" Target="../theme/theme19.xml"/><Relationship Id="rId1" Type="http://schemas.openxmlformats.org/officeDocument/2006/relationships/slideLayout" Target="../slideLayouts/slideLayout371.xml"/><Relationship Id="rId2" Type="http://schemas.openxmlformats.org/officeDocument/2006/relationships/slideLayout" Target="../slideLayouts/slideLayout372.xml"/><Relationship Id="rId3" Type="http://schemas.openxmlformats.org/officeDocument/2006/relationships/slideLayout" Target="../slideLayouts/slideLayout373.xml"/><Relationship Id="rId4" Type="http://schemas.openxmlformats.org/officeDocument/2006/relationships/slideLayout" Target="../slideLayouts/slideLayout374.xml"/><Relationship Id="rId5" Type="http://schemas.openxmlformats.org/officeDocument/2006/relationships/slideLayout" Target="../slideLayouts/slideLayout375.xml"/><Relationship Id="rId6" Type="http://schemas.openxmlformats.org/officeDocument/2006/relationships/slideLayout" Target="../slideLayouts/slideLayout376.xml"/><Relationship Id="rId7" Type="http://schemas.openxmlformats.org/officeDocument/2006/relationships/slideLayout" Target="../slideLayouts/slideLayout377.xml"/><Relationship Id="rId8" Type="http://schemas.openxmlformats.org/officeDocument/2006/relationships/slideLayout" Target="../slideLayouts/slideLayout378.xml"/><Relationship Id="rId9" Type="http://schemas.openxmlformats.org/officeDocument/2006/relationships/slideLayout" Target="../slideLayouts/slideLayout379.xml"/><Relationship Id="rId10" Type="http://schemas.openxmlformats.org/officeDocument/2006/relationships/slideLayout" Target="../slideLayouts/slideLayout380.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1" Type="http://schemas.openxmlformats.org/officeDocument/2006/relationships/slideLayout" Target="../slideLayouts/slideLayout36.xml"/><Relationship Id="rId22" Type="http://schemas.openxmlformats.org/officeDocument/2006/relationships/slideLayout" Target="../slideLayouts/slideLayout37.xml"/><Relationship Id="rId23" Type="http://schemas.openxmlformats.org/officeDocument/2006/relationships/slideLayout" Target="../slideLayouts/slideLayout38.xml"/><Relationship Id="rId24" Type="http://schemas.openxmlformats.org/officeDocument/2006/relationships/slideLayout" Target="../slideLayouts/slideLayout39.xml"/><Relationship Id="rId25" Type="http://schemas.openxmlformats.org/officeDocument/2006/relationships/slideLayout" Target="../slideLayouts/slideLayout40.xml"/><Relationship Id="rId26" Type="http://schemas.openxmlformats.org/officeDocument/2006/relationships/slideLayout" Target="../slideLayouts/slideLayout41.xml"/><Relationship Id="rId27" Type="http://schemas.openxmlformats.org/officeDocument/2006/relationships/slideLayout" Target="../slideLayouts/slideLayout42.xml"/><Relationship Id="rId28" Type="http://schemas.openxmlformats.org/officeDocument/2006/relationships/slideLayout" Target="../slideLayouts/slideLayout43.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30" Type="http://schemas.openxmlformats.org/officeDocument/2006/relationships/slideLayout" Target="../slideLayouts/slideLayout45.xml"/><Relationship Id="rId31" Type="http://schemas.openxmlformats.org/officeDocument/2006/relationships/slideLayout" Target="../slideLayouts/slideLayout46.xml"/><Relationship Id="rId32" Type="http://schemas.openxmlformats.org/officeDocument/2006/relationships/slideLayout" Target="../slideLayouts/slideLayout47.xml"/><Relationship Id="rId9" Type="http://schemas.openxmlformats.org/officeDocument/2006/relationships/slideLayout" Target="../slideLayouts/slideLayout24.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3" Type="http://schemas.openxmlformats.org/officeDocument/2006/relationships/slideLayout" Target="../slideLayouts/slideLayout48.xml"/><Relationship Id="rId34" Type="http://schemas.openxmlformats.org/officeDocument/2006/relationships/theme" Target="../theme/theme2.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slideLayout" Target="../slideLayouts/slideLayout32.xml"/><Relationship Id="rId18" Type="http://schemas.openxmlformats.org/officeDocument/2006/relationships/slideLayout" Target="../slideLayouts/slideLayout33.xml"/><Relationship Id="rId1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57.xml"/><Relationship Id="rId20" Type="http://schemas.openxmlformats.org/officeDocument/2006/relationships/slideLayout" Target="../slideLayouts/slideLayout68.xml"/><Relationship Id="rId21" Type="http://schemas.openxmlformats.org/officeDocument/2006/relationships/theme" Target="../theme/theme3.xml"/><Relationship Id="rId22" Type="http://schemas.openxmlformats.org/officeDocument/2006/relationships/image" Target="../media/image11.emf"/><Relationship Id="rId10" Type="http://schemas.openxmlformats.org/officeDocument/2006/relationships/slideLayout" Target="../slideLayouts/slideLayout58.xml"/><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slideLayout" Target="../slideLayouts/slideLayout61.xml"/><Relationship Id="rId14" Type="http://schemas.openxmlformats.org/officeDocument/2006/relationships/slideLayout" Target="../slideLayouts/slideLayout62.xml"/><Relationship Id="rId15" Type="http://schemas.openxmlformats.org/officeDocument/2006/relationships/slideLayout" Target="../slideLayouts/slideLayout63.xml"/><Relationship Id="rId16" Type="http://schemas.openxmlformats.org/officeDocument/2006/relationships/slideLayout" Target="../slideLayouts/slideLayout64.xml"/><Relationship Id="rId17" Type="http://schemas.openxmlformats.org/officeDocument/2006/relationships/slideLayout" Target="../slideLayouts/slideLayout65.xml"/><Relationship Id="rId18" Type="http://schemas.openxmlformats.org/officeDocument/2006/relationships/slideLayout" Target="../slideLayouts/slideLayout66.xml"/><Relationship Id="rId19" Type="http://schemas.openxmlformats.org/officeDocument/2006/relationships/slideLayout" Target="../slideLayouts/slideLayout67.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77.xml"/><Relationship Id="rId20" Type="http://schemas.openxmlformats.org/officeDocument/2006/relationships/theme" Target="../theme/theme4.xml"/><Relationship Id="rId21" Type="http://schemas.openxmlformats.org/officeDocument/2006/relationships/image" Target="../media/image11.emf"/><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slideLayout" Target="../slideLayouts/slideLayout86.xml"/><Relationship Id="rId19" Type="http://schemas.openxmlformats.org/officeDocument/2006/relationships/slideLayout" Target="../slideLayouts/slideLayout87.xml"/><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0.xml"/><Relationship Id="rId14" Type="http://schemas.openxmlformats.org/officeDocument/2006/relationships/slideLayout" Target="../slideLayouts/slideLayout101.xml"/><Relationship Id="rId15" Type="http://schemas.openxmlformats.org/officeDocument/2006/relationships/slideLayout" Target="../slideLayouts/slideLayout102.xml"/><Relationship Id="rId16" Type="http://schemas.openxmlformats.org/officeDocument/2006/relationships/slideLayout" Target="../slideLayouts/slideLayout103.xml"/><Relationship Id="rId17" Type="http://schemas.openxmlformats.org/officeDocument/2006/relationships/slideLayout" Target="../slideLayouts/slideLayout104.xml"/><Relationship Id="rId18" Type="http://schemas.openxmlformats.org/officeDocument/2006/relationships/slideLayout" Target="../slideLayouts/slideLayout105.xml"/><Relationship Id="rId19" Type="http://schemas.openxmlformats.org/officeDocument/2006/relationships/slideLayout" Target="../slideLayouts/slideLayout106.xml"/><Relationship Id="rId63" Type="http://schemas.openxmlformats.org/officeDocument/2006/relationships/tags" Target="../tags/tag33.xml"/><Relationship Id="rId64" Type="http://schemas.openxmlformats.org/officeDocument/2006/relationships/tags" Target="../tags/tag34.xml"/><Relationship Id="rId65" Type="http://schemas.openxmlformats.org/officeDocument/2006/relationships/tags" Target="../tags/tag35.xml"/><Relationship Id="rId66" Type="http://schemas.openxmlformats.org/officeDocument/2006/relationships/tags" Target="../tags/tag36.xml"/><Relationship Id="rId67" Type="http://schemas.openxmlformats.org/officeDocument/2006/relationships/tags" Target="../tags/tag37.xml"/><Relationship Id="rId68" Type="http://schemas.openxmlformats.org/officeDocument/2006/relationships/tags" Target="../tags/tag38.xml"/><Relationship Id="rId69" Type="http://schemas.openxmlformats.org/officeDocument/2006/relationships/tags" Target="../tags/tag39.xml"/><Relationship Id="rId50" Type="http://schemas.openxmlformats.org/officeDocument/2006/relationships/tags" Target="../tags/tag20.xml"/><Relationship Id="rId51" Type="http://schemas.openxmlformats.org/officeDocument/2006/relationships/tags" Target="../tags/tag21.xml"/><Relationship Id="rId52" Type="http://schemas.openxmlformats.org/officeDocument/2006/relationships/tags" Target="../tags/tag22.xml"/><Relationship Id="rId53" Type="http://schemas.openxmlformats.org/officeDocument/2006/relationships/tags" Target="../tags/tag23.xml"/><Relationship Id="rId54" Type="http://schemas.openxmlformats.org/officeDocument/2006/relationships/tags" Target="../tags/tag24.xml"/><Relationship Id="rId55" Type="http://schemas.openxmlformats.org/officeDocument/2006/relationships/tags" Target="../tags/tag25.xml"/><Relationship Id="rId56" Type="http://schemas.openxmlformats.org/officeDocument/2006/relationships/tags" Target="../tags/tag26.xml"/><Relationship Id="rId57" Type="http://schemas.openxmlformats.org/officeDocument/2006/relationships/tags" Target="../tags/tag27.xml"/><Relationship Id="rId58" Type="http://schemas.openxmlformats.org/officeDocument/2006/relationships/tags" Target="../tags/tag28.xml"/><Relationship Id="rId59" Type="http://schemas.openxmlformats.org/officeDocument/2006/relationships/tags" Target="../tags/tag29.xml"/><Relationship Id="rId40" Type="http://schemas.openxmlformats.org/officeDocument/2006/relationships/tags" Target="../tags/tag10.xml"/><Relationship Id="rId41" Type="http://schemas.openxmlformats.org/officeDocument/2006/relationships/tags" Target="../tags/tag11.xml"/><Relationship Id="rId42" Type="http://schemas.openxmlformats.org/officeDocument/2006/relationships/tags" Target="../tags/tag12.xml"/><Relationship Id="rId43" Type="http://schemas.openxmlformats.org/officeDocument/2006/relationships/tags" Target="../tags/tag13.xml"/><Relationship Id="rId44" Type="http://schemas.openxmlformats.org/officeDocument/2006/relationships/tags" Target="../tags/tag14.xml"/><Relationship Id="rId45" Type="http://schemas.openxmlformats.org/officeDocument/2006/relationships/tags" Target="../tags/tag15.xml"/><Relationship Id="rId46" Type="http://schemas.openxmlformats.org/officeDocument/2006/relationships/tags" Target="../tags/tag16.xml"/><Relationship Id="rId47" Type="http://schemas.openxmlformats.org/officeDocument/2006/relationships/tags" Target="../tags/tag17.xml"/><Relationship Id="rId48" Type="http://schemas.openxmlformats.org/officeDocument/2006/relationships/tags" Target="../tags/tag18.xml"/><Relationship Id="rId49" Type="http://schemas.openxmlformats.org/officeDocument/2006/relationships/tags" Target="../tags/tag19.xml"/><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9" Type="http://schemas.openxmlformats.org/officeDocument/2006/relationships/slideLayout" Target="../slideLayouts/slideLayout96.xml"/><Relationship Id="rId30" Type="http://schemas.openxmlformats.org/officeDocument/2006/relationships/theme" Target="../theme/theme5.xml"/><Relationship Id="rId31" Type="http://schemas.openxmlformats.org/officeDocument/2006/relationships/tags" Target="../tags/tag1.xml"/><Relationship Id="rId32" Type="http://schemas.openxmlformats.org/officeDocument/2006/relationships/tags" Target="../tags/tag2.xml"/><Relationship Id="rId33" Type="http://schemas.openxmlformats.org/officeDocument/2006/relationships/tags" Target="../tags/tag3.xml"/><Relationship Id="rId34" Type="http://schemas.openxmlformats.org/officeDocument/2006/relationships/tags" Target="../tags/tag4.xml"/><Relationship Id="rId35" Type="http://schemas.openxmlformats.org/officeDocument/2006/relationships/tags" Target="../tags/tag5.xml"/><Relationship Id="rId36" Type="http://schemas.openxmlformats.org/officeDocument/2006/relationships/tags" Target="../tags/tag6.xml"/><Relationship Id="rId37" Type="http://schemas.openxmlformats.org/officeDocument/2006/relationships/tags" Target="../tags/tag7.xml"/><Relationship Id="rId38" Type="http://schemas.openxmlformats.org/officeDocument/2006/relationships/tags" Target="../tags/tag8.xml"/><Relationship Id="rId39" Type="http://schemas.openxmlformats.org/officeDocument/2006/relationships/tags" Target="../tags/tag9.xml"/><Relationship Id="rId20" Type="http://schemas.openxmlformats.org/officeDocument/2006/relationships/slideLayout" Target="../slideLayouts/slideLayout107.xml"/><Relationship Id="rId21" Type="http://schemas.openxmlformats.org/officeDocument/2006/relationships/slideLayout" Target="../slideLayouts/slideLayout108.xml"/><Relationship Id="rId22" Type="http://schemas.openxmlformats.org/officeDocument/2006/relationships/slideLayout" Target="../slideLayouts/slideLayout109.xml"/><Relationship Id="rId23" Type="http://schemas.openxmlformats.org/officeDocument/2006/relationships/slideLayout" Target="../slideLayouts/slideLayout110.xml"/><Relationship Id="rId24" Type="http://schemas.openxmlformats.org/officeDocument/2006/relationships/slideLayout" Target="../slideLayouts/slideLayout111.xml"/><Relationship Id="rId25" Type="http://schemas.openxmlformats.org/officeDocument/2006/relationships/slideLayout" Target="../slideLayouts/slideLayout112.xml"/><Relationship Id="rId26" Type="http://schemas.openxmlformats.org/officeDocument/2006/relationships/slideLayout" Target="../slideLayouts/slideLayout113.xml"/><Relationship Id="rId27" Type="http://schemas.openxmlformats.org/officeDocument/2006/relationships/slideLayout" Target="../slideLayouts/slideLayout114.xml"/><Relationship Id="rId28" Type="http://schemas.openxmlformats.org/officeDocument/2006/relationships/slideLayout" Target="../slideLayouts/slideLayout115.xml"/><Relationship Id="rId29" Type="http://schemas.openxmlformats.org/officeDocument/2006/relationships/slideLayout" Target="../slideLayouts/slideLayout116.xml"/><Relationship Id="rId60" Type="http://schemas.openxmlformats.org/officeDocument/2006/relationships/tags" Target="../tags/tag30.xml"/><Relationship Id="rId61" Type="http://schemas.openxmlformats.org/officeDocument/2006/relationships/tags" Target="../tags/tag31.xml"/><Relationship Id="rId62" Type="http://schemas.openxmlformats.org/officeDocument/2006/relationships/tags" Target="../tags/tag32.xml"/><Relationship Id="rId10" Type="http://schemas.openxmlformats.org/officeDocument/2006/relationships/slideLayout" Target="../slideLayouts/slideLayout97.xml"/><Relationship Id="rId11" Type="http://schemas.openxmlformats.org/officeDocument/2006/relationships/slideLayout" Target="../slideLayouts/slideLayout98.xml"/><Relationship Id="rId12"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theme" Target="../theme/theme6.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theme" Target="../theme/theme7.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48.xml"/><Relationship Id="rId20" Type="http://schemas.openxmlformats.org/officeDocument/2006/relationships/image" Target="../media/image11.emf"/><Relationship Id="rId10" Type="http://schemas.openxmlformats.org/officeDocument/2006/relationships/slideLayout" Target="../slideLayouts/slideLayout149.xml"/><Relationship Id="rId11" Type="http://schemas.openxmlformats.org/officeDocument/2006/relationships/slideLayout" Target="../slideLayouts/slideLayout150.xml"/><Relationship Id="rId12" Type="http://schemas.openxmlformats.org/officeDocument/2006/relationships/slideLayout" Target="../slideLayouts/slideLayout151.xml"/><Relationship Id="rId13" Type="http://schemas.openxmlformats.org/officeDocument/2006/relationships/slideLayout" Target="../slideLayouts/slideLayout152.xml"/><Relationship Id="rId14" Type="http://schemas.openxmlformats.org/officeDocument/2006/relationships/slideLayout" Target="../slideLayouts/slideLayout153.xml"/><Relationship Id="rId15" Type="http://schemas.openxmlformats.org/officeDocument/2006/relationships/slideLayout" Target="../slideLayouts/slideLayout154.xml"/><Relationship Id="rId16" Type="http://schemas.openxmlformats.org/officeDocument/2006/relationships/slideLayout" Target="../slideLayouts/slideLayout155.xml"/><Relationship Id="rId17" Type="http://schemas.openxmlformats.org/officeDocument/2006/relationships/slideLayout" Target="../slideLayouts/slideLayout156.xml"/><Relationship Id="rId18" Type="http://schemas.openxmlformats.org/officeDocument/2006/relationships/slideLayout" Target="../slideLayouts/slideLayout157.xml"/><Relationship Id="rId19" Type="http://schemas.openxmlformats.org/officeDocument/2006/relationships/theme" Target="../theme/theme8.xml"/><Relationship Id="rId1" Type="http://schemas.openxmlformats.org/officeDocument/2006/relationships/slideLayout" Target="../slideLayouts/slideLayout140.xml"/><Relationship Id="rId2" Type="http://schemas.openxmlformats.org/officeDocument/2006/relationships/slideLayout" Target="../slideLayouts/slideLayout141.xml"/><Relationship Id="rId3" Type="http://schemas.openxmlformats.org/officeDocument/2006/relationships/slideLayout" Target="../slideLayouts/slideLayout142.xml"/><Relationship Id="rId4" Type="http://schemas.openxmlformats.org/officeDocument/2006/relationships/slideLayout" Target="../slideLayouts/slideLayout143.xml"/><Relationship Id="rId5" Type="http://schemas.openxmlformats.org/officeDocument/2006/relationships/slideLayout" Target="../slideLayouts/slideLayout144.xml"/><Relationship Id="rId6" Type="http://schemas.openxmlformats.org/officeDocument/2006/relationships/slideLayout" Target="../slideLayouts/slideLayout145.xml"/><Relationship Id="rId7" Type="http://schemas.openxmlformats.org/officeDocument/2006/relationships/slideLayout" Target="../slideLayouts/slideLayout146.xml"/><Relationship Id="rId8" Type="http://schemas.openxmlformats.org/officeDocument/2006/relationships/slideLayout" Target="../slideLayouts/slideLayout147.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66.xml"/><Relationship Id="rId20" Type="http://schemas.openxmlformats.org/officeDocument/2006/relationships/image" Target="../media/image11.emf"/><Relationship Id="rId10" Type="http://schemas.openxmlformats.org/officeDocument/2006/relationships/slideLayout" Target="../slideLayouts/slideLayout167.xml"/><Relationship Id="rId11" Type="http://schemas.openxmlformats.org/officeDocument/2006/relationships/slideLayout" Target="../slideLayouts/slideLayout168.xml"/><Relationship Id="rId12" Type="http://schemas.openxmlformats.org/officeDocument/2006/relationships/slideLayout" Target="../slideLayouts/slideLayout169.xml"/><Relationship Id="rId13" Type="http://schemas.openxmlformats.org/officeDocument/2006/relationships/slideLayout" Target="../slideLayouts/slideLayout170.xml"/><Relationship Id="rId14" Type="http://schemas.openxmlformats.org/officeDocument/2006/relationships/slideLayout" Target="../slideLayouts/slideLayout171.xml"/><Relationship Id="rId15" Type="http://schemas.openxmlformats.org/officeDocument/2006/relationships/slideLayout" Target="../slideLayouts/slideLayout172.xml"/><Relationship Id="rId16" Type="http://schemas.openxmlformats.org/officeDocument/2006/relationships/slideLayout" Target="../slideLayouts/slideLayout173.xml"/><Relationship Id="rId17" Type="http://schemas.openxmlformats.org/officeDocument/2006/relationships/slideLayout" Target="../slideLayouts/slideLayout174.xml"/><Relationship Id="rId18" Type="http://schemas.openxmlformats.org/officeDocument/2006/relationships/slideLayout" Target="../slideLayouts/slideLayout175.xml"/><Relationship Id="rId19" Type="http://schemas.openxmlformats.org/officeDocument/2006/relationships/theme" Target="../theme/theme9.xml"/><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B485A-E351-9C44-BB86-A4D427C3F1D8}" type="datetimeFigureOut">
              <a:rPr lang="en-US" smtClean="0">
                <a:solidFill>
                  <a:prstClr val="white">
                    <a:tint val="75000"/>
                  </a:prstClr>
                </a:solidFill>
              </a:rPr>
              <a:pPr/>
              <a:t>9/25/18</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01081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1" r:id="rId12"/>
    <p:sldLayoutId id="2147484062" r:id="rId13"/>
    <p:sldLayoutId id="2147484137" r:id="rId14"/>
    <p:sldLayoutId id="214748413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91460913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028734990"/>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9" r:id="rId19"/>
    <p:sldLayoutId id="2147483920"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799432792"/>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96156948"/>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09003513"/>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991730"/>
      </p:ext>
    </p:extLst>
  </p:cSld>
  <p:clrMap bg1="dk1" tx1="lt1" bg2="dk2" tx2="lt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5" r:id="rId16"/>
    <p:sldLayoutId id="2147484156" r:id="rId17"/>
    <p:sldLayoutId id="2147484157" r:id="rId18"/>
    <p:sldLayoutId id="214748415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9712633"/>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 id="2147484177" r:id="rId18"/>
    <p:sldLayoutId id="2147484178" r:id="rId19"/>
    <p:sldLayoutId id="2147484179" r:id="rId20"/>
    <p:sldLayoutId id="2147484180" r:id="rId21"/>
    <p:sldLayoutId id="2147484181" r:id="rId22"/>
    <p:sldLayoutId id="2147484182" r:id="rId23"/>
    <p:sldLayoutId id="2147484183" r:id="rId24"/>
    <p:sldLayoutId id="2147484184" r:id="rId25"/>
    <p:sldLayoutId id="2147484185" r:id="rId26"/>
    <p:sldLayoutId id="2147484186" r:id="rId27"/>
    <p:sldLayoutId id="2147484187" r:id="rId28"/>
    <p:sldLayoutId id="2147484188"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58867" y="1130133"/>
            <a:ext cx="6789600" cy="1813600"/>
          </a:xfrm>
          <a:prstGeom prst="rect">
            <a:avLst/>
          </a:prstGeom>
          <a:noFill/>
          <a:ln>
            <a:noFill/>
          </a:ln>
        </p:spPr>
        <p:txBody>
          <a:bodyPr wrap="square" lIns="91425" tIns="91425" rIns="91425" bIns="91425" anchor="b" anchorCtr="0"/>
          <a:lstStyle>
            <a:lvl1pPr lvl="0"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1pPr>
            <a:lvl2pPr lvl="1"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2pPr>
            <a:lvl3pPr lvl="2"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3pPr>
            <a:lvl4pPr lvl="3"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4pPr>
            <a:lvl5pPr lvl="4"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5pPr>
            <a:lvl6pPr lvl="5"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6pPr>
            <a:lvl7pPr lvl="6"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7pPr>
            <a:lvl8pPr lvl="7"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8pPr>
            <a:lvl9pPr lvl="8" rtl="0">
              <a:spcBef>
                <a:spcPts val="0"/>
              </a:spcBef>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Shape 7"/>
          <p:cNvSpPr txBox="1">
            <a:spLocks noGrp="1"/>
          </p:cNvSpPr>
          <p:nvPr>
            <p:ph type="body" idx="1"/>
          </p:nvPr>
        </p:nvSpPr>
        <p:spPr>
          <a:xfrm>
            <a:off x="1158867" y="3083900"/>
            <a:ext cx="9874400" cy="2672000"/>
          </a:xfrm>
          <a:prstGeom prst="rect">
            <a:avLst/>
          </a:prstGeom>
          <a:noFill/>
          <a:ln>
            <a:noFill/>
          </a:ln>
        </p:spPr>
        <p:txBody>
          <a:bodyPr wrap="square" lIns="91425" tIns="91425" rIns="91425" bIns="91425" anchor="t" anchorCtr="0"/>
          <a:lstStyle>
            <a:lvl1pPr lvl="0" rtl="0">
              <a:spcBef>
                <a:spcPts val="60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lvl="1"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lvl="2" rtl="0">
              <a:spcBef>
                <a:spcPts val="48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lvl="3"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lvl="4"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lvl="5"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lvl="6"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lvl="7"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lvl="8" rtl="0">
              <a:spcBef>
                <a:spcPts val="360"/>
              </a:spcBef>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Shape 8"/>
          <p:cNvSpPr txBox="1">
            <a:spLocks noGrp="1"/>
          </p:cNvSpPr>
          <p:nvPr>
            <p:ph type="sldNum" idx="12"/>
          </p:nvPr>
        </p:nvSpPr>
        <p:spPr>
          <a:xfrm>
            <a:off x="10879332" y="5857704"/>
            <a:ext cx="731600" cy="524800"/>
          </a:xfrm>
          <a:prstGeom prst="rect">
            <a:avLst/>
          </a:prstGeom>
          <a:noFill/>
          <a:ln>
            <a:noFill/>
          </a:ln>
        </p:spPr>
        <p:txBody>
          <a:bodyPr wrap="square" lIns="91425" tIns="91425" rIns="91425" bIns="91425" anchor="ctr" anchorCtr="0">
            <a:noAutofit/>
          </a:bodyPr>
          <a:lstStyle/>
          <a:p>
            <a:pPr algn="r"/>
            <a:fld id="{00000000-1234-1234-1234-123412341234}" type="slidenum">
              <a:rPr lang="en" sz="1733" b="1" smtClean="0">
                <a:solidFill>
                  <a:schemeClr val="dk1"/>
                </a:solidFill>
                <a:latin typeface="Work Sans"/>
                <a:ea typeface="Work Sans"/>
                <a:cs typeface="Work Sans"/>
                <a:sym typeface="Work Sans"/>
              </a:rPr>
              <a:pPr algn="r"/>
              <a:t>‹#›</a:t>
            </a:fld>
            <a:endParaRPr lang="en" sz="1733" b="1">
              <a:solidFill>
                <a:schemeClr val="dk1"/>
              </a:solidFill>
              <a:latin typeface="Work Sans"/>
              <a:ea typeface="Work Sans"/>
              <a:cs typeface="Work Sans"/>
              <a:sym typeface="Work Sans"/>
            </a:endParaRPr>
          </a:p>
        </p:txBody>
      </p:sp>
    </p:spTree>
    <p:extLst>
      <p:ext uri="{BB962C8B-B14F-4D97-AF65-F5344CB8AC3E}">
        <p14:creationId xmlns:p14="http://schemas.microsoft.com/office/powerpoint/2010/main" val="329465217"/>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58570091"/>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44" r:id="rId28"/>
    <p:sldLayoutId id="2147484246" r:id="rId29"/>
    <p:sldLayoutId id="2147483673" r:id="rId30"/>
    <p:sldLayoutId id="2147483674" r:id="rId31"/>
    <p:sldLayoutId id="2147483675" r:id="rId32"/>
    <p:sldLayoutId id="2147483676" r:id="rId33"/>
    <p:sldLayoutId id="2147483677" r:id="rId34"/>
    <p:sldLayoutId id="2147483678" r:id="rId35"/>
    <p:sldLayoutId id="2147483679" r:id="rId36"/>
    <p:sldLayoutId id="2147484245"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3832397492"/>
      </p:ext>
    </p:extLst>
  </p:cSld>
  <p:clrMap bg1="lt1" tx1="dk1" bg2="lt2" tx2="dk2" accent1="accent1" accent2="accent2" accent3="accent3" accent4="accent4" accent5="accent5" accent6="accent6" hlink="hlink" folHlink="folHlink"/>
  <p:sldLayoutIdLst>
    <p:sldLayoutId id="2147484231" r:id="rId1"/>
    <p:sldLayoutId id="2147484232" r:id="rId2"/>
    <p:sldLayoutId id="2147484233" r:id="rId3"/>
    <p:sldLayoutId id="2147484234" r:id="rId4"/>
    <p:sldLayoutId id="2147484235" r:id="rId5"/>
    <p:sldLayoutId id="2147484236" r:id="rId6"/>
    <p:sldLayoutId id="2147484237" r:id="rId7"/>
    <p:sldLayoutId id="2147484238" r:id="rId8"/>
    <p:sldLayoutId id="2147484239" r:id="rId9"/>
    <p:sldLayoutId id="2147484240" r:id="rId10"/>
    <p:sldLayoutId id="2147484241" r:id="rId11"/>
    <p:sldLayoutId id="2147484242" r:id="rId12"/>
    <p:sldLayoutId id="214748424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4" y="8222"/>
            <a:ext cx="935478" cy="5646180"/>
            <a:chOff x="12618967" y="8385"/>
            <a:chExt cx="954236" cy="5758581"/>
          </a:xfrm>
        </p:grpSpPr>
        <p:grpSp>
          <p:nvGrpSpPr>
            <p:cNvPr id="18" name="Group 17"/>
            <p:cNvGrpSpPr/>
            <p:nvPr userDrawn="1"/>
          </p:nvGrpSpPr>
          <p:grpSpPr>
            <a:xfrm>
              <a:off x="12618967" y="8385"/>
              <a:ext cx="954236" cy="5758581"/>
              <a:chOff x="12618967" y="8385"/>
              <a:chExt cx="954236" cy="575858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solidFill>
                        <a:srgbClr val="000000"/>
                      </a:solidFill>
                      <a:ea typeface="Segoe UI" pitchFamily="34" charset="0"/>
                      <a:cs typeface="Segoe UI" pitchFamily="34" charset="0"/>
                    </a:rPr>
                    <a:t>Yellow</a:t>
                  </a:r>
                </a:p>
                <a:p>
                  <a:pPr defTabSz="913927"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3010703" y="258334"/>
                <a:ext cx="798166"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834159" y="4228746"/>
                <a:ext cx="2472319" cy="326834"/>
              </a:xfrm>
              <a:prstGeom prst="rect">
                <a:avLst/>
              </a:prstGeom>
              <a:noFill/>
            </p:spPr>
            <p:txBody>
              <a:bodyPr wrap="none" lIns="0" tIns="91440" rIns="182880" bIns="91440" rtlCol="0">
                <a:spAutoFit/>
              </a:bodyPr>
              <a:lstStyle/>
              <a:p>
                <a:pPr defTabSz="914192">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11127714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2233997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3264691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31"/>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197</a:t>
            </a:r>
          </a:p>
        </p:txBody>
      </p:sp>
      <p:sp>
        <p:nvSpPr>
          <p:cNvPr id="46" name="Rectangle 45"/>
          <p:cNvSpPr/>
          <p:nvPr userDrawn="1">
            <p:custDataLst>
              <p:tags r:id="rId32"/>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143</a:t>
            </a:r>
          </a:p>
        </p:txBody>
      </p:sp>
      <p:sp>
        <p:nvSpPr>
          <p:cNvPr id="47" name="Rectangle 46"/>
          <p:cNvSpPr/>
          <p:nvPr userDrawn="1">
            <p:custDataLst>
              <p:tags r:id="rId33"/>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32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endParaRPr lang="en-US" sz="881" kern="0" dirty="0">
              <a:solidFill>
                <a:srgbClr val="FFFFFF"/>
              </a:solidFill>
              <a:ea typeface="Segoe UI" pitchFamily="34" charset="0"/>
              <a:cs typeface="Segoe UI" pitchFamily="34" charset="0"/>
            </a:endParaRPr>
          </a:p>
        </p:txBody>
      </p:sp>
      <p:sp>
        <p:nvSpPr>
          <p:cNvPr id="48" name="Rectangle 47"/>
          <p:cNvSpPr/>
          <p:nvPr userDrawn="1">
            <p:custDataLst>
              <p:tags r:id="rId34"/>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204</a:t>
            </a:r>
          </a:p>
        </p:txBody>
      </p:sp>
      <p:sp>
        <p:nvSpPr>
          <p:cNvPr id="49" name="Rectangle 48"/>
          <p:cNvSpPr/>
          <p:nvPr userDrawn="1">
            <p:custDataLst>
              <p:tags r:id="rId35"/>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178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148</a:t>
            </a:r>
          </a:p>
        </p:txBody>
      </p:sp>
      <p:sp>
        <p:nvSpPr>
          <p:cNvPr id="50" name="Rectangle 49"/>
          <p:cNvSpPr/>
          <p:nvPr userDrawn="1">
            <p:custDataLst>
              <p:tags r:id="rId36"/>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p:txBody>
      </p:sp>
      <p:sp>
        <p:nvSpPr>
          <p:cNvPr id="51" name="Rectangle 50"/>
          <p:cNvSpPr/>
          <p:nvPr userDrawn="1">
            <p:custDataLst>
              <p:tags r:id="rId37"/>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a:t>
            </a:r>
          </a:p>
        </p:txBody>
      </p:sp>
      <p:sp>
        <p:nvSpPr>
          <p:cNvPr id="52" name="Rectangle 51"/>
          <p:cNvSpPr/>
          <p:nvPr userDrawn="1">
            <p:custDataLst>
              <p:tags r:id="rId38"/>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127</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3" name="Rectangle 52"/>
          <p:cNvSpPr/>
          <p:nvPr userDrawn="1">
            <p:custDataLst>
              <p:tags r:id="rId39"/>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138</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4" name="Rectangle 53"/>
          <p:cNvSpPr/>
          <p:nvPr userDrawn="1">
            <p:custDataLst>
              <p:tags r:id="rId40"/>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55" name="Rectangle 54"/>
          <p:cNvSpPr/>
          <p:nvPr userDrawn="1">
            <p:custDataLst>
              <p:tags r:id="rId41"/>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p:txBody>
      </p:sp>
      <p:sp>
        <p:nvSpPr>
          <p:cNvPr id="56" name="Rectangle 55"/>
          <p:cNvSpPr/>
          <p:nvPr userDrawn="1">
            <p:custDataLst>
              <p:tags r:id="rId42"/>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60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57" name="Rectangle 56"/>
          <p:cNvSpPr/>
          <p:nvPr userDrawn="1">
            <p:custDataLst>
              <p:tags r:id="rId43"/>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244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208</a:t>
            </a:r>
          </a:p>
        </p:txBody>
      </p:sp>
      <p:sp>
        <p:nvSpPr>
          <p:cNvPr id="58" name="Rectangle 57"/>
          <p:cNvSpPr/>
          <p:nvPr userDrawn="1">
            <p:custDataLst>
              <p:tags r:id="rId44"/>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236</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140</a:t>
            </a:r>
          </a:p>
        </p:txBody>
      </p:sp>
      <p:sp>
        <p:nvSpPr>
          <p:cNvPr id="59" name="Rectangle 58"/>
          <p:cNvSpPr/>
          <p:nvPr userDrawn="1">
            <p:custDataLst>
              <p:tags r:id="rId45"/>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158</a:t>
            </a:r>
          </a:p>
        </p:txBody>
      </p:sp>
      <p:sp>
        <p:nvSpPr>
          <p:cNvPr id="60" name="Rectangle 59"/>
          <p:cNvSpPr/>
          <p:nvPr userDrawn="1">
            <p:custDataLst>
              <p:tags r:id="rId46"/>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109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194</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233</a:t>
            </a:r>
          </a:p>
        </p:txBody>
      </p:sp>
      <p:sp>
        <p:nvSpPr>
          <p:cNvPr id="61" name="Rectangle 60"/>
          <p:cNvSpPr/>
          <p:nvPr userDrawn="1">
            <p:custDataLst>
              <p:tags r:id="rId47"/>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188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242</a:t>
            </a:r>
          </a:p>
        </p:txBody>
      </p:sp>
      <p:sp>
        <p:nvSpPr>
          <p:cNvPr id="62" name="Rectangle 61"/>
          <p:cNvSpPr/>
          <p:nvPr userDrawn="1">
            <p:custDataLst>
              <p:tags r:id="rId48"/>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198</a:t>
            </a:r>
          </a:p>
        </p:txBody>
      </p:sp>
      <p:sp>
        <p:nvSpPr>
          <p:cNvPr id="63" name="Rectangle 62"/>
          <p:cNvSpPr/>
          <p:nvPr userDrawn="1">
            <p:custDataLst>
              <p:tags r:id="rId49"/>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85</a:t>
            </a:r>
          </a:p>
        </p:txBody>
      </p:sp>
      <p:sp>
        <p:nvSpPr>
          <p:cNvPr id="64" name="Rectangle 63"/>
          <p:cNvSpPr/>
          <p:nvPr userDrawn="1">
            <p:custDataLst>
              <p:tags r:id="rId50"/>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73</a:t>
            </a:r>
          </a:p>
        </p:txBody>
      </p:sp>
      <p:sp>
        <p:nvSpPr>
          <p:cNvPr id="65" name="Rectangle 64"/>
          <p:cNvSpPr/>
          <p:nvPr userDrawn="1">
            <p:custDataLst>
              <p:tags r:id="rId51"/>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114</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66" name="Rectangle 65"/>
          <p:cNvSpPr/>
          <p:nvPr userDrawn="1">
            <p:custDataLst>
              <p:tags r:id="rId52"/>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158</a:t>
            </a:r>
          </a:p>
        </p:txBody>
      </p:sp>
      <p:sp>
        <p:nvSpPr>
          <p:cNvPr id="67" name="Rectangle 66"/>
          <p:cNvSpPr/>
          <p:nvPr userDrawn="1">
            <p:custDataLst>
              <p:tags r:id="rId53"/>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241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68" name="Rectangle 67"/>
          <p:cNvSpPr/>
          <p:nvPr userDrawn="1">
            <p:custDataLst>
              <p:tags r:id="rId54"/>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252</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209</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22</a:t>
            </a:r>
          </a:p>
          <a:p>
            <a:pPr defTabSz="684798" fontAlgn="base">
              <a:lnSpc>
                <a:spcPct val="90000"/>
              </a:lnSpc>
              <a:spcBef>
                <a:spcPct val="0"/>
              </a:spcBef>
              <a:spcAft>
                <a:spcPct val="0"/>
              </a:spcAft>
              <a:defRPr/>
            </a:pPr>
            <a:endParaRPr lang="en-US" sz="881" kern="0" dirty="0">
              <a:solidFill>
                <a:prstClr val="black"/>
              </a:solidFill>
              <a:ea typeface="Segoe UI" pitchFamily="34" charset="0"/>
              <a:cs typeface="Segoe UI" pitchFamily="34" charset="0"/>
            </a:endParaRPr>
          </a:p>
        </p:txBody>
      </p:sp>
      <p:sp>
        <p:nvSpPr>
          <p:cNvPr id="69" name="Rectangle 68"/>
          <p:cNvSpPr/>
          <p:nvPr userDrawn="1">
            <p:custDataLst>
              <p:tags r:id="rId55"/>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221</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89</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0</a:t>
            </a:r>
          </a:p>
        </p:txBody>
      </p:sp>
      <p:sp>
        <p:nvSpPr>
          <p:cNvPr id="70" name="Rectangle 69"/>
          <p:cNvSpPr/>
          <p:nvPr userDrawn="1">
            <p:custDataLst>
              <p:tags r:id="rId56"/>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232</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17</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p:txBody>
      </p:sp>
      <p:sp>
        <p:nvSpPr>
          <p:cNvPr id="71" name="Rectangle 70"/>
          <p:cNvSpPr/>
          <p:nvPr userDrawn="1">
            <p:custDataLst>
              <p:tags r:id="rId57"/>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186</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26</a:t>
            </a:r>
          </a:p>
        </p:txBody>
      </p:sp>
      <p:sp>
        <p:nvSpPr>
          <p:cNvPr id="72" name="Rectangle 71"/>
          <p:cNvSpPr/>
          <p:nvPr userDrawn="1">
            <p:custDataLst>
              <p:tags r:id="rId58"/>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79</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150</a:t>
            </a:r>
          </a:p>
        </p:txBody>
      </p:sp>
      <p:sp>
        <p:nvSpPr>
          <p:cNvPr id="73" name="Rectangle 72"/>
          <p:cNvSpPr/>
          <p:nvPr userDrawn="1">
            <p:custDataLst>
              <p:tags r:id="rId59"/>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104</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33</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122</a:t>
            </a:r>
          </a:p>
        </p:txBody>
      </p:sp>
      <p:sp>
        <p:nvSpPr>
          <p:cNvPr id="74" name="Rectangle 73"/>
          <p:cNvSpPr/>
          <p:nvPr userDrawn="1">
            <p:custDataLst>
              <p:tags r:id="rId60"/>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68</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35</a:t>
            </a:r>
          </a:p>
          <a:p>
            <a:pPr defTabSz="684798" fontAlgn="base">
              <a:lnSpc>
                <a:spcPct val="90000"/>
              </a:lnSpc>
              <a:spcBef>
                <a:spcPct val="0"/>
              </a:spcBef>
              <a:spcAft>
                <a:spcPct val="0"/>
              </a:spcAft>
              <a:defRPr/>
            </a:pPr>
            <a:r>
              <a:rPr lang="en-US" sz="881" kern="0" dirty="0">
                <a:solidFill>
                  <a:prstClr val="white"/>
                </a:solidFill>
                <a:ea typeface="Segoe UI" pitchFamily="34" charset="0"/>
                <a:cs typeface="Segoe UI" pitchFamily="34" charset="0"/>
              </a:rPr>
              <a:t>89</a:t>
            </a:r>
          </a:p>
        </p:txBody>
      </p:sp>
      <p:sp>
        <p:nvSpPr>
          <p:cNvPr id="75" name="Rectangle 74"/>
          <p:cNvSpPr/>
          <p:nvPr userDrawn="1">
            <p:custDataLst>
              <p:tags r:id="rId61"/>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210</a:t>
            </a:r>
          </a:p>
        </p:txBody>
      </p:sp>
      <p:sp>
        <p:nvSpPr>
          <p:cNvPr id="76" name="Rectangle 75"/>
          <p:cNvSpPr/>
          <p:nvPr userDrawn="1">
            <p:custDataLst>
              <p:tags r:id="rId62"/>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150</a:t>
            </a:r>
          </a:p>
        </p:txBody>
      </p:sp>
      <p:sp>
        <p:nvSpPr>
          <p:cNvPr id="77" name="Rectangle 76"/>
          <p:cNvSpPr/>
          <p:nvPr userDrawn="1">
            <p:custDataLst>
              <p:tags r:id="rId63"/>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80</a:t>
            </a:r>
          </a:p>
        </p:txBody>
      </p:sp>
      <p:sp>
        <p:nvSpPr>
          <p:cNvPr id="78" name="Rectangle 77"/>
          <p:cNvSpPr/>
          <p:nvPr userDrawn="1">
            <p:custDataLst>
              <p:tags r:id="rId64"/>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115</a:t>
            </a:r>
          </a:p>
        </p:txBody>
      </p:sp>
      <p:sp>
        <p:nvSpPr>
          <p:cNvPr id="79" name="Rectangle 78"/>
          <p:cNvSpPr/>
          <p:nvPr userDrawn="1">
            <p:custDataLst>
              <p:tags r:id="rId65"/>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0</a:t>
            </a:r>
          </a:p>
        </p:txBody>
      </p:sp>
      <p:sp>
        <p:nvSpPr>
          <p:cNvPr id="80" name="Rectangle 79"/>
          <p:cNvSpPr/>
          <p:nvPr userDrawn="1">
            <p:custDataLst>
              <p:tags r:id="rId66"/>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a:p>
            <a:pPr defTabSz="684798" fontAlgn="base">
              <a:lnSpc>
                <a:spcPct val="90000"/>
              </a:lnSpc>
              <a:spcBef>
                <a:spcPct val="0"/>
              </a:spcBef>
              <a:spcAft>
                <a:spcPct val="0"/>
              </a:spcAft>
              <a:defRPr/>
            </a:pPr>
            <a:r>
              <a:rPr lang="en-US" sz="881" kern="0" dirty="0">
                <a:solidFill>
                  <a:srgbClr val="000000"/>
                </a:solidFill>
                <a:ea typeface="Segoe UI" pitchFamily="34" charset="0"/>
                <a:cs typeface="Segoe UI" pitchFamily="34" charset="0"/>
              </a:rPr>
              <a:t>255</a:t>
            </a:r>
          </a:p>
        </p:txBody>
      </p:sp>
      <p:sp>
        <p:nvSpPr>
          <p:cNvPr id="81" name="Rectangle 80"/>
          <p:cNvSpPr/>
          <p:nvPr userDrawn="1">
            <p:custDataLst>
              <p:tags r:id="rId67"/>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51</a:t>
            </a:r>
          </a:p>
        </p:txBody>
      </p:sp>
      <p:sp>
        <p:nvSpPr>
          <p:cNvPr id="82" name="Rectangle 81"/>
          <p:cNvSpPr/>
          <p:nvPr userDrawn="1">
            <p:custDataLst>
              <p:tags r:id="rId68"/>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a:p>
            <a:pPr defTabSz="684798" fontAlgn="base">
              <a:lnSpc>
                <a:spcPct val="90000"/>
              </a:lnSpc>
              <a:spcBef>
                <a:spcPct val="0"/>
              </a:spcBef>
              <a:spcAft>
                <a:spcPct val="0"/>
              </a:spcAft>
              <a:defRPr/>
            </a:pPr>
            <a:r>
              <a:rPr lang="en-US" sz="881" kern="0" dirty="0">
                <a:solidFill>
                  <a:prstClr val="black"/>
                </a:solidFill>
                <a:ea typeface="Segoe UI" pitchFamily="34" charset="0"/>
                <a:cs typeface="Segoe UI" pitchFamily="34" charset="0"/>
              </a:rPr>
              <a:t>238</a:t>
            </a:r>
          </a:p>
        </p:txBody>
      </p:sp>
      <p:sp>
        <p:nvSpPr>
          <p:cNvPr id="83" name="Rectangle 82"/>
          <p:cNvSpPr/>
          <p:nvPr userDrawn="1">
            <p:custDataLst>
              <p:tags r:id="rId69"/>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21</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112</a:t>
            </a:r>
          </a:p>
          <a:p>
            <a:pPr defTabSz="684798" fontAlgn="base">
              <a:lnSpc>
                <a:spcPct val="90000"/>
              </a:lnSpc>
              <a:spcBef>
                <a:spcPct val="0"/>
              </a:spcBef>
              <a:spcAft>
                <a:spcPct val="0"/>
              </a:spcAft>
              <a:defRPr/>
            </a:pPr>
            <a:r>
              <a:rPr lang="en-US" sz="881"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53535584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25/09/2018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8662998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25/09/2018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47064746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70951332"/>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314074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notesSlide" Target="../notesSlides/notesSlide7.xml"/><Relationship Id="rId3" Type="http://schemas.openxmlformats.org/officeDocument/2006/relationships/image" Target="../media/image59.gif"/></Relationships>
</file>

<file path=ppt/slides/_rels/slide100.xml.rels><?xml version="1.0" encoding="UTF-8" standalone="yes"?>
<Relationships xmlns="http://schemas.openxmlformats.org/package/2006/relationships"><Relationship Id="rId11" Type="http://schemas.openxmlformats.org/officeDocument/2006/relationships/image" Target="../media/image152.png"/><Relationship Id="rId12" Type="http://schemas.microsoft.com/office/2007/relationships/hdphoto" Target="../media/hdphoto5.wdp"/><Relationship Id="rId13" Type="http://schemas.openxmlformats.org/officeDocument/2006/relationships/image" Target="../media/image153.png"/><Relationship Id="rId14" Type="http://schemas.microsoft.com/office/2007/relationships/hdphoto" Target="../media/hdphoto6.wdp"/><Relationship Id="rId15" Type="http://schemas.openxmlformats.org/officeDocument/2006/relationships/image" Target="../media/image154.png"/><Relationship Id="rId16" Type="http://schemas.microsoft.com/office/2007/relationships/hdphoto" Target="../media/hdphoto7.wdp"/><Relationship Id="rId17" Type="http://schemas.openxmlformats.org/officeDocument/2006/relationships/image" Target="../media/image155.png"/><Relationship Id="rId18" Type="http://schemas.microsoft.com/office/2007/relationships/hdphoto" Target="../media/hdphoto8.wdp"/><Relationship Id="rId1" Type="http://schemas.openxmlformats.org/officeDocument/2006/relationships/slideLayout" Target="../slideLayouts/slideLayout382.xml"/><Relationship Id="rId2" Type="http://schemas.openxmlformats.org/officeDocument/2006/relationships/notesSlide" Target="../notesSlides/notesSlide79.xml"/><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48.png"/><Relationship Id="rId6" Type="http://schemas.openxmlformats.org/officeDocument/2006/relationships/image" Target="../media/image149.png"/><Relationship Id="rId7" Type="http://schemas.openxmlformats.org/officeDocument/2006/relationships/image" Target="../media/image150.png"/><Relationship Id="rId8" Type="http://schemas.microsoft.com/office/2007/relationships/hdphoto" Target="../media/hdphoto3.wdp"/><Relationship Id="rId9" Type="http://schemas.openxmlformats.org/officeDocument/2006/relationships/image" Target="../media/image151.png"/><Relationship Id="rId10" Type="http://schemas.microsoft.com/office/2007/relationships/hdphoto" Target="../media/hdphoto4.wdp"/></Relationships>
</file>

<file path=ppt/slides/_rels/slide101.xml.rels><?xml version="1.0" encoding="UTF-8" standalone="yes"?>
<Relationships xmlns="http://schemas.openxmlformats.org/package/2006/relationships"><Relationship Id="rId11" Type="http://schemas.openxmlformats.org/officeDocument/2006/relationships/image" Target="../media/image157.png"/><Relationship Id="rId12" Type="http://schemas.openxmlformats.org/officeDocument/2006/relationships/image" Target="../media/image158.png"/><Relationship Id="rId13" Type="http://schemas.openxmlformats.org/officeDocument/2006/relationships/image" Target="../media/image159.png"/><Relationship Id="rId1" Type="http://schemas.openxmlformats.org/officeDocument/2006/relationships/slideLayout" Target="../slideLayouts/slideLayout348.xml"/><Relationship Id="rId2" Type="http://schemas.openxmlformats.org/officeDocument/2006/relationships/notesSlide" Target="../notesSlides/notesSlide80.xml"/><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77.xml"/><Relationship Id="rId6" Type="http://schemas.openxmlformats.org/officeDocument/2006/relationships/slide" Target="slide68.xml"/><Relationship Id="rId7" Type="http://schemas.openxmlformats.org/officeDocument/2006/relationships/slide" Target="slide69.xml"/><Relationship Id="rId8" Type="http://schemas.openxmlformats.org/officeDocument/2006/relationships/slide" Target="slide70.xml"/><Relationship Id="rId9" Type="http://schemas.openxmlformats.org/officeDocument/2006/relationships/image" Target="../media/image60.tiff"/><Relationship Id="rId10" Type="http://schemas.openxmlformats.org/officeDocument/2006/relationships/image" Target="../media/image156.png"/></Relationships>
</file>

<file path=ppt/slides/_rels/slide10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77.xml"/><Relationship Id="rId6" Type="http://schemas.openxmlformats.org/officeDocument/2006/relationships/slide" Target="slide68.xml"/><Relationship Id="rId7" Type="http://schemas.openxmlformats.org/officeDocument/2006/relationships/slide" Target="slide69.xml"/><Relationship Id="rId8"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160.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161.tif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62.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8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90.xml"/></Relationships>
</file>

<file path=ppt/slides/_rels/slide11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Layout" Target="../slideLayouts/slideLayout293.xml"/><Relationship Id="rId3" Type="http://schemas.openxmlformats.org/officeDocument/2006/relationships/image" Target="../media/image1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91.xml"/><Relationship Id="rId3" Type="http://schemas.openxmlformats.org/officeDocument/2006/relationships/image" Target="../media/image164.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2.xml"/><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7.png"/><Relationship Id="rId1" Type="http://schemas.openxmlformats.org/officeDocument/2006/relationships/themeOverride" Target="../theme/themeOverride9.xml"/><Relationship Id="rId2" Type="http://schemas.openxmlformats.org/officeDocument/2006/relationships/slideLayout" Target="../slideLayouts/slideLayout111.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3.xml"/><Relationship Id="rId4" Type="http://schemas.openxmlformats.org/officeDocument/2006/relationships/image" Target="../media/image165.png"/><Relationship Id="rId5" Type="http://schemas.openxmlformats.org/officeDocument/2006/relationships/image" Target="../media/image166.png"/><Relationship Id="rId6" Type="http://schemas.openxmlformats.org/officeDocument/2006/relationships/image" Target="../media/image168.png"/><Relationship Id="rId7" Type="http://schemas.openxmlformats.org/officeDocument/2006/relationships/image" Target="../media/image169.png"/><Relationship Id="rId8" Type="http://schemas.openxmlformats.org/officeDocument/2006/relationships/image" Target="../media/image170.png"/><Relationship Id="rId9" Type="http://schemas.openxmlformats.org/officeDocument/2006/relationships/image" Target="../media/image171.png"/><Relationship Id="rId1" Type="http://schemas.openxmlformats.org/officeDocument/2006/relationships/themeOverride" Target="../theme/themeOverride10.xml"/><Relationship Id="rId2" Type="http://schemas.openxmlformats.org/officeDocument/2006/relationships/slideLayout" Target="../slideLayouts/slideLayout1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94.xml"/><Relationship Id="rId3" Type="http://schemas.openxmlformats.org/officeDocument/2006/relationships/image" Target="../media/image17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95.xml"/><Relationship Id="rId3" Type="http://schemas.openxmlformats.org/officeDocument/2006/relationships/image" Target="../media/image17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96.xml"/><Relationship Id="rId3" Type="http://schemas.openxmlformats.org/officeDocument/2006/relationships/hyperlink" Target="https://kubernetes.io/docs/concepts/services-networking/ingress/#ingress-controlle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9.xml"/><Relationship Id="rId3" Type="http://schemas.openxmlformats.org/officeDocument/2006/relationships/image" Target="../media/image60.tif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9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9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9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10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162.xml"/><Relationship Id="rId2"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tiff"/><Relationship Id="rId1" Type="http://schemas.openxmlformats.org/officeDocument/2006/relationships/slideLayout" Target="../slideLayouts/slideLayout3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3" Type="http://schemas.openxmlformats.org/officeDocument/2006/relationships/image" Target="../media/image65.tiff"/><Relationship Id="rId4" Type="http://schemas.openxmlformats.org/officeDocument/2006/relationships/image" Target="../media/image66.tiff"/><Relationship Id="rId5" Type="http://schemas.openxmlformats.org/officeDocument/2006/relationships/image" Target="../media/image67.tiff"/><Relationship Id="rId1" Type="http://schemas.openxmlformats.org/officeDocument/2006/relationships/slideLayout" Target="../slideLayouts/slideLayout16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1" Type="http://schemas.openxmlformats.org/officeDocument/2006/relationships/slide" Target="slide72.xml"/><Relationship Id="rId12" Type="http://schemas.openxmlformats.org/officeDocument/2006/relationships/slide" Target="slide68.xml"/><Relationship Id="rId13" Type="http://schemas.openxmlformats.org/officeDocument/2006/relationships/slide" Target="slide69.xml"/><Relationship Id="rId14" Type="http://schemas.openxmlformats.org/officeDocument/2006/relationships/slide" Target="slide77.xml"/><Relationship Id="rId15" Type="http://schemas.openxmlformats.org/officeDocument/2006/relationships/slide" Target="slide22.xml"/><Relationship Id="rId16" Type="http://schemas.openxmlformats.org/officeDocument/2006/relationships/slide" Target="slide73.xml"/><Relationship Id="rId17" Type="http://schemas.openxmlformats.org/officeDocument/2006/relationships/slide" Target="slide4.xml"/><Relationship Id="rId1" Type="http://schemas.openxmlformats.org/officeDocument/2006/relationships/slideLayout" Target="../slideLayouts/slideLayout348.xml"/><Relationship Id="rId2" Type="http://schemas.openxmlformats.org/officeDocument/2006/relationships/notesSlide" Target="../notesSlides/notesSlide15.xml"/><Relationship Id="rId3" Type="http://schemas.openxmlformats.org/officeDocument/2006/relationships/image" Target="../media/image55.jpeg"/><Relationship Id="rId4" Type="http://schemas.openxmlformats.org/officeDocument/2006/relationships/image" Target="../media/image60.tiff"/><Relationship Id="rId5" Type="http://schemas.openxmlformats.org/officeDocument/2006/relationships/image" Target="../media/image57.png"/><Relationship Id="rId6" Type="http://schemas.openxmlformats.org/officeDocument/2006/relationships/image" Target="../media/image53.svg"/><Relationship Id="rId7" Type="http://schemas.openxmlformats.org/officeDocument/2006/relationships/image" Target="../media/image58.png"/><Relationship Id="rId8" Type="http://schemas.openxmlformats.org/officeDocument/2006/relationships/image" Target="../media/image55.svg"/><Relationship Id="rId9" Type="http://schemas.openxmlformats.org/officeDocument/2006/relationships/slide" Target="slide70.xml"/><Relationship Id="rId10" Type="http://schemas.openxmlformats.org/officeDocument/2006/relationships/slide" Target="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71.svg"/><Relationship Id="rId5" Type="http://schemas.openxmlformats.org/officeDocument/2006/relationships/image" Target="../media/image69.png"/><Relationship Id="rId6" Type="http://schemas.openxmlformats.org/officeDocument/2006/relationships/image" Target="../media/image73.svg"/><Relationship Id="rId7" Type="http://schemas.openxmlformats.org/officeDocument/2006/relationships/image" Target="../media/image70.png"/><Relationship Id="rId8" Type="http://schemas.openxmlformats.org/officeDocument/2006/relationships/image" Target="../media/image75.svg"/><Relationship Id="rId1" Type="http://schemas.openxmlformats.org/officeDocument/2006/relationships/slideLayout" Target="../slideLayouts/slideLayout348.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9" Type="http://schemas.openxmlformats.org/officeDocument/2006/relationships/image" Target="../media/image74.png"/><Relationship Id="rId20" Type="http://schemas.openxmlformats.org/officeDocument/2006/relationships/image" Target="../media/image93.svg"/><Relationship Id="rId21" Type="http://schemas.openxmlformats.org/officeDocument/2006/relationships/image" Target="../media/image80.png"/><Relationship Id="rId22" Type="http://schemas.openxmlformats.org/officeDocument/2006/relationships/image" Target="../media/image81.png"/><Relationship Id="rId23" Type="http://schemas.openxmlformats.org/officeDocument/2006/relationships/image" Target="../media/image82.png"/><Relationship Id="rId24" Type="http://schemas.openxmlformats.org/officeDocument/2006/relationships/image" Target="../media/image83.png"/><Relationship Id="rId10" Type="http://schemas.openxmlformats.org/officeDocument/2006/relationships/image" Target="../media/image83.svg"/><Relationship Id="rId11" Type="http://schemas.openxmlformats.org/officeDocument/2006/relationships/image" Target="../media/image75.png"/><Relationship Id="rId12" Type="http://schemas.openxmlformats.org/officeDocument/2006/relationships/image" Target="../media/image85.svg"/><Relationship Id="rId13" Type="http://schemas.openxmlformats.org/officeDocument/2006/relationships/image" Target="../media/image76.png"/><Relationship Id="rId14" Type="http://schemas.openxmlformats.org/officeDocument/2006/relationships/image" Target="../media/image87.svg"/><Relationship Id="rId15" Type="http://schemas.openxmlformats.org/officeDocument/2006/relationships/image" Target="../media/image77.png"/><Relationship Id="rId16" Type="http://schemas.openxmlformats.org/officeDocument/2006/relationships/image" Target="../media/image89.svg"/><Relationship Id="rId17" Type="http://schemas.openxmlformats.org/officeDocument/2006/relationships/image" Target="../media/image78.png"/><Relationship Id="rId18" Type="http://schemas.openxmlformats.org/officeDocument/2006/relationships/image" Target="../media/image91.svg"/><Relationship Id="rId19" Type="http://schemas.openxmlformats.org/officeDocument/2006/relationships/image" Target="../media/image79.png"/><Relationship Id="rId1" Type="http://schemas.openxmlformats.org/officeDocument/2006/relationships/slideLayout" Target="../slideLayouts/slideLayout348.xml"/><Relationship Id="rId2" Type="http://schemas.openxmlformats.org/officeDocument/2006/relationships/notesSlide" Target="../notesSlides/notesSlide17.xml"/><Relationship Id="rId3" Type="http://schemas.openxmlformats.org/officeDocument/2006/relationships/image" Target="../media/image71.png"/><Relationship Id="rId4" Type="http://schemas.openxmlformats.org/officeDocument/2006/relationships/image" Target="../media/image77.svg"/><Relationship Id="rId5" Type="http://schemas.openxmlformats.org/officeDocument/2006/relationships/image" Target="../media/image72.png"/><Relationship Id="rId6" Type="http://schemas.openxmlformats.org/officeDocument/2006/relationships/image" Target="../media/image79.svg"/><Relationship Id="rId7" Type="http://schemas.openxmlformats.org/officeDocument/2006/relationships/image" Target="../media/image73.png"/><Relationship Id="rId8" Type="http://schemas.openxmlformats.org/officeDocument/2006/relationships/image" Target="../media/image81.svg"/></Relationships>
</file>

<file path=ppt/slides/_rels/slide25.xml.rels><?xml version="1.0" encoding="UTF-8" standalone="yes"?>
<Relationships xmlns="http://schemas.openxmlformats.org/package/2006/relationships"><Relationship Id="rId11" Type="http://schemas.openxmlformats.org/officeDocument/2006/relationships/slide" Target="slide21.xml"/><Relationship Id="rId12" Type="http://schemas.openxmlformats.org/officeDocument/2006/relationships/slide" Target="slide72.xml"/><Relationship Id="rId13" Type="http://schemas.openxmlformats.org/officeDocument/2006/relationships/slide" Target="slide68.xml"/><Relationship Id="rId14" Type="http://schemas.openxmlformats.org/officeDocument/2006/relationships/slide" Target="slide69.xml"/><Relationship Id="rId15" Type="http://schemas.openxmlformats.org/officeDocument/2006/relationships/slide" Target="slide77.xml"/><Relationship Id="rId16" Type="http://schemas.openxmlformats.org/officeDocument/2006/relationships/slide" Target="slide22.xml"/><Relationship Id="rId17" Type="http://schemas.openxmlformats.org/officeDocument/2006/relationships/slide" Target="slide73.xml"/><Relationship Id="rId18" Type="http://schemas.openxmlformats.org/officeDocument/2006/relationships/slide" Target="slide4.xml"/><Relationship Id="rId1" Type="http://schemas.openxmlformats.org/officeDocument/2006/relationships/slideLayout" Target="../slideLayouts/slideLayout348.xml"/><Relationship Id="rId2" Type="http://schemas.openxmlformats.org/officeDocument/2006/relationships/notesSlide" Target="../notesSlides/notesSlide18.xml"/><Relationship Id="rId3" Type="http://schemas.openxmlformats.org/officeDocument/2006/relationships/slide" Target="slide25.xml"/><Relationship Id="rId4" Type="http://schemas.openxmlformats.org/officeDocument/2006/relationships/image" Target="../media/image55.jpeg"/><Relationship Id="rId5" Type="http://schemas.openxmlformats.org/officeDocument/2006/relationships/image" Target="../media/image60.tiff"/><Relationship Id="rId6" Type="http://schemas.openxmlformats.org/officeDocument/2006/relationships/image" Target="../media/image57.png"/><Relationship Id="rId7" Type="http://schemas.openxmlformats.org/officeDocument/2006/relationships/image" Target="../media/image53.svg"/><Relationship Id="rId8" Type="http://schemas.openxmlformats.org/officeDocument/2006/relationships/image" Target="../media/image58.png"/><Relationship Id="rId9" Type="http://schemas.openxmlformats.org/officeDocument/2006/relationships/image" Target="../media/image55.svg"/><Relationship Id="rId10" Type="http://schemas.openxmlformats.org/officeDocument/2006/relationships/slide" Target="slide70.xml"/></Relationships>
</file>

<file path=ppt/slides/_rels/slide26.xml.rels><?xml version="1.0" encoding="UTF-8" standalone="yes"?>
<Relationships xmlns="http://schemas.openxmlformats.org/package/2006/relationships"><Relationship Id="rId9" Type="http://schemas.openxmlformats.org/officeDocument/2006/relationships/image" Target="../media/image79.svg"/><Relationship Id="rId20" Type="http://schemas.openxmlformats.org/officeDocument/2006/relationships/image" Target="../media/image78.png"/><Relationship Id="rId21" Type="http://schemas.openxmlformats.org/officeDocument/2006/relationships/image" Target="../media/image91.svg"/><Relationship Id="rId22" Type="http://schemas.openxmlformats.org/officeDocument/2006/relationships/image" Target="../media/image79.png"/><Relationship Id="rId23" Type="http://schemas.openxmlformats.org/officeDocument/2006/relationships/image" Target="../media/image93.svg"/><Relationship Id="rId24" Type="http://schemas.openxmlformats.org/officeDocument/2006/relationships/image" Target="../media/image80.png"/><Relationship Id="rId25" Type="http://schemas.openxmlformats.org/officeDocument/2006/relationships/image" Target="../media/image81.png"/><Relationship Id="rId26" Type="http://schemas.openxmlformats.org/officeDocument/2006/relationships/image" Target="../media/image82.png"/><Relationship Id="rId27" Type="http://schemas.openxmlformats.org/officeDocument/2006/relationships/image" Target="../media/image83.png"/><Relationship Id="rId28" Type="http://schemas.openxmlformats.org/officeDocument/2006/relationships/slide" Target="slide77.xml"/><Relationship Id="rId29" Type="http://schemas.openxmlformats.org/officeDocument/2006/relationships/slide" Target="slide68.xml"/><Relationship Id="rId30" Type="http://schemas.openxmlformats.org/officeDocument/2006/relationships/slide" Target="slide69.xml"/><Relationship Id="rId31" Type="http://schemas.openxmlformats.org/officeDocument/2006/relationships/slide" Target="slide70.xml"/><Relationship Id="rId10" Type="http://schemas.openxmlformats.org/officeDocument/2006/relationships/image" Target="../media/image73.png"/><Relationship Id="rId11" Type="http://schemas.openxmlformats.org/officeDocument/2006/relationships/image" Target="../media/image81.svg"/><Relationship Id="rId12" Type="http://schemas.openxmlformats.org/officeDocument/2006/relationships/image" Target="../media/image74.png"/><Relationship Id="rId13" Type="http://schemas.openxmlformats.org/officeDocument/2006/relationships/image" Target="../media/image83.svg"/><Relationship Id="rId14" Type="http://schemas.openxmlformats.org/officeDocument/2006/relationships/image" Target="../media/image75.png"/><Relationship Id="rId15" Type="http://schemas.openxmlformats.org/officeDocument/2006/relationships/image" Target="../media/image85.svg"/><Relationship Id="rId16" Type="http://schemas.openxmlformats.org/officeDocument/2006/relationships/image" Target="../media/image76.png"/><Relationship Id="rId17" Type="http://schemas.openxmlformats.org/officeDocument/2006/relationships/image" Target="../media/image87.svg"/><Relationship Id="rId18" Type="http://schemas.openxmlformats.org/officeDocument/2006/relationships/image" Target="../media/image77.png"/><Relationship Id="rId19" Type="http://schemas.openxmlformats.org/officeDocument/2006/relationships/image" Target="../media/image89.svg"/><Relationship Id="rId1" Type="http://schemas.openxmlformats.org/officeDocument/2006/relationships/slideLayout" Target="../slideLayouts/slideLayout348.xml"/><Relationship Id="rId2" Type="http://schemas.openxmlformats.org/officeDocument/2006/relationships/notesSlide" Target="../notesSlides/notesSlide19.xml"/><Relationship Id="rId3" Type="http://schemas.openxmlformats.org/officeDocument/2006/relationships/slide" Target="slide25.xml"/><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image" Target="../media/image71.png"/><Relationship Id="rId7" Type="http://schemas.openxmlformats.org/officeDocument/2006/relationships/image" Target="../media/image77.svg"/><Relationship Id="rId8" Type="http://schemas.openxmlformats.org/officeDocument/2006/relationships/image" Target="../media/image72.png"/></Relationships>
</file>

<file path=ppt/slides/_rels/slide27.xml.rels><?xml version="1.0" encoding="UTF-8" standalone="yes"?>
<Relationships xmlns="http://schemas.openxmlformats.org/package/2006/relationships"><Relationship Id="rId11" Type="http://schemas.openxmlformats.org/officeDocument/2006/relationships/image" Target="../media/image101.svg"/><Relationship Id="rId12" Type="http://schemas.openxmlformats.org/officeDocument/2006/relationships/image" Target="../media/image86.png"/><Relationship Id="rId13" Type="http://schemas.openxmlformats.org/officeDocument/2006/relationships/image" Target="../media/image103.svg"/><Relationship Id="rId14" Type="http://schemas.openxmlformats.org/officeDocument/2006/relationships/image" Target="../media/image87.png"/><Relationship Id="rId15" Type="http://schemas.openxmlformats.org/officeDocument/2006/relationships/image" Target="../media/image105.svg"/><Relationship Id="rId1" Type="http://schemas.openxmlformats.org/officeDocument/2006/relationships/slideLayout" Target="../slideLayouts/slideLayout348.xml"/><Relationship Id="rId2" Type="http://schemas.openxmlformats.org/officeDocument/2006/relationships/notesSlide" Target="../notesSlides/notesSlide20.xml"/><Relationship Id="rId3" Type="http://schemas.openxmlformats.org/officeDocument/2006/relationships/slide" Target="slide25.xml"/><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slide" Target="slide77.xml"/><Relationship Id="rId7" Type="http://schemas.openxmlformats.org/officeDocument/2006/relationships/slide" Target="slide68.xml"/><Relationship Id="rId8" Type="http://schemas.openxmlformats.org/officeDocument/2006/relationships/slide" Target="slide69.xml"/><Relationship Id="rId9" Type="http://schemas.openxmlformats.org/officeDocument/2006/relationships/slide" Target="slide70.xml"/><Relationship Id="rId10"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slide" Target="slide25.xml"/><Relationship Id="rId4" Type="http://schemas.openxmlformats.org/officeDocument/2006/relationships/image" Target="../media/image88.tiff"/><Relationship Id="rId5" Type="http://schemas.openxmlformats.org/officeDocument/2006/relationships/image" Target="../media/image60.tiff"/><Relationship Id="rId6" Type="http://schemas.openxmlformats.org/officeDocument/2006/relationships/image" Target="../media/image84.png"/><Relationship Id="rId7" Type="http://schemas.openxmlformats.org/officeDocument/2006/relationships/image" Target="../media/image99.svg"/><Relationship Id="rId8" Type="http://schemas.openxmlformats.org/officeDocument/2006/relationships/slide" Target="slide77.xml"/><Relationship Id="rId9" Type="http://schemas.openxmlformats.org/officeDocument/2006/relationships/slide" Target="slide68.xml"/><Relationship Id="rId10" Type="http://schemas.openxmlformats.org/officeDocument/2006/relationships/slide" Target="slide69.xml"/><Relationship Id="rId11"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slide" Target="slide25.xml"/><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slide" Target="slide77.xml"/><Relationship Id="rId7" Type="http://schemas.openxmlformats.org/officeDocument/2006/relationships/slide" Target="slide68.xml"/><Relationship Id="rId8" Type="http://schemas.openxmlformats.org/officeDocument/2006/relationships/slide" Target="slide69.xml"/><Relationship Id="rId9"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2.xml"/><Relationship Id="rId2" Type="http://schemas.openxmlformats.org/officeDocument/2006/relationships/notesSlide" Target="../notesSlides/notesSlide3.xml"/><Relationship Id="rId3" Type="http://schemas.openxmlformats.org/officeDocument/2006/relationships/image" Target="../media/image51.jpeg"/></Relationships>
</file>

<file path=ppt/slides/_rels/slide30.xml.rels><?xml version="1.0" encoding="UTF-8" standalone="yes"?>
<Relationships xmlns="http://schemas.openxmlformats.org/package/2006/relationships"><Relationship Id="rId3" Type="http://schemas.openxmlformats.org/officeDocument/2006/relationships/slide" Target="slide25.xml"/><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slide" Target="slide77.xml"/><Relationship Id="rId7" Type="http://schemas.openxmlformats.org/officeDocument/2006/relationships/slide" Target="slide68.xml"/><Relationship Id="rId8" Type="http://schemas.openxmlformats.org/officeDocument/2006/relationships/slide" Target="slide69.xml"/><Relationship Id="rId9"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33.xml.rels><?xml version="1.0" encoding="UTF-8" standalone="yes"?>
<Relationships xmlns="http://schemas.openxmlformats.org/package/2006/relationships"><Relationship Id="rId11" Type="http://schemas.openxmlformats.org/officeDocument/2006/relationships/slide" Target="slide21.xml"/><Relationship Id="rId12" Type="http://schemas.openxmlformats.org/officeDocument/2006/relationships/slide" Target="slide72.xml"/><Relationship Id="rId13" Type="http://schemas.openxmlformats.org/officeDocument/2006/relationships/slide" Target="slide51.xml"/><Relationship Id="rId14" Type="http://schemas.openxmlformats.org/officeDocument/2006/relationships/slide" Target="slide66.xml"/><Relationship Id="rId15" Type="http://schemas.openxmlformats.org/officeDocument/2006/relationships/slide" Target="slide58.xml"/><Relationship Id="rId16" Type="http://schemas.openxmlformats.org/officeDocument/2006/relationships/slide" Target="slide74.xml"/><Relationship Id="rId17" Type="http://schemas.openxmlformats.org/officeDocument/2006/relationships/slide" Target="slide73.xml"/><Relationship Id="rId18" Type="http://schemas.openxmlformats.org/officeDocument/2006/relationships/slide" Target="slide4.xml"/><Relationship Id="rId1" Type="http://schemas.openxmlformats.org/officeDocument/2006/relationships/slideLayout" Target="../slideLayouts/slideLayout348.xml"/><Relationship Id="rId2" Type="http://schemas.openxmlformats.org/officeDocument/2006/relationships/notesSlide" Target="../notesSlides/notesSlide24.xml"/><Relationship Id="rId3" Type="http://schemas.openxmlformats.org/officeDocument/2006/relationships/slide" Target="slide76.xml"/><Relationship Id="rId4" Type="http://schemas.openxmlformats.org/officeDocument/2006/relationships/image" Target="../media/image55.jpeg"/><Relationship Id="rId5" Type="http://schemas.openxmlformats.org/officeDocument/2006/relationships/image" Target="../media/image60.tiff"/><Relationship Id="rId6" Type="http://schemas.openxmlformats.org/officeDocument/2006/relationships/image" Target="../media/image57.png"/><Relationship Id="rId7" Type="http://schemas.openxmlformats.org/officeDocument/2006/relationships/image" Target="../media/image53.svg"/><Relationship Id="rId8" Type="http://schemas.openxmlformats.org/officeDocument/2006/relationships/image" Target="../media/image58.png"/><Relationship Id="rId9" Type="http://schemas.openxmlformats.org/officeDocument/2006/relationships/image" Target="../media/image55.svg"/><Relationship Id="rId10" Type="http://schemas.openxmlformats.org/officeDocument/2006/relationships/slide" Target="slide70.xml"/></Relationships>
</file>

<file path=ppt/slides/_rels/slide34.xml.rels><?xml version="1.0" encoding="UTF-8" standalone="yes"?>
<Relationships xmlns="http://schemas.openxmlformats.org/package/2006/relationships"><Relationship Id="rId9" Type="http://schemas.openxmlformats.org/officeDocument/2006/relationships/image" Target="../media/image73.png"/><Relationship Id="rId20" Type="http://schemas.openxmlformats.org/officeDocument/2006/relationships/image" Target="../media/image91.svg"/><Relationship Id="rId21" Type="http://schemas.openxmlformats.org/officeDocument/2006/relationships/image" Target="../media/image79.png"/><Relationship Id="rId22" Type="http://schemas.openxmlformats.org/officeDocument/2006/relationships/image" Target="../media/image93.svg"/><Relationship Id="rId23" Type="http://schemas.openxmlformats.org/officeDocument/2006/relationships/image" Target="../media/image80.png"/><Relationship Id="rId24" Type="http://schemas.openxmlformats.org/officeDocument/2006/relationships/image" Target="../media/image81.png"/><Relationship Id="rId25" Type="http://schemas.openxmlformats.org/officeDocument/2006/relationships/image" Target="../media/image82.png"/><Relationship Id="rId26" Type="http://schemas.openxmlformats.org/officeDocument/2006/relationships/image" Target="../media/image83.png"/><Relationship Id="rId27" Type="http://schemas.openxmlformats.org/officeDocument/2006/relationships/slide" Target="slide58.xml"/><Relationship Id="rId28" Type="http://schemas.openxmlformats.org/officeDocument/2006/relationships/slide" Target="slide51.xml"/><Relationship Id="rId29" Type="http://schemas.openxmlformats.org/officeDocument/2006/relationships/slide" Target="slide66.xml"/><Relationship Id="rId30" Type="http://schemas.openxmlformats.org/officeDocument/2006/relationships/slide" Target="slide70.xml"/><Relationship Id="rId10" Type="http://schemas.openxmlformats.org/officeDocument/2006/relationships/image" Target="../media/image81.svg"/><Relationship Id="rId11" Type="http://schemas.openxmlformats.org/officeDocument/2006/relationships/image" Target="../media/image74.png"/><Relationship Id="rId12" Type="http://schemas.openxmlformats.org/officeDocument/2006/relationships/image" Target="../media/image83.svg"/><Relationship Id="rId13" Type="http://schemas.openxmlformats.org/officeDocument/2006/relationships/image" Target="../media/image75.png"/><Relationship Id="rId14" Type="http://schemas.openxmlformats.org/officeDocument/2006/relationships/image" Target="../media/image85.svg"/><Relationship Id="rId15" Type="http://schemas.openxmlformats.org/officeDocument/2006/relationships/image" Target="../media/image76.png"/><Relationship Id="rId16" Type="http://schemas.openxmlformats.org/officeDocument/2006/relationships/image" Target="../media/image87.svg"/><Relationship Id="rId17" Type="http://schemas.openxmlformats.org/officeDocument/2006/relationships/image" Target="../media/image77.png"/><Relationship Id="rId18" Type="http://schemas.openxmlformats.org/officeDocument/2006/relationships/image" Target="../media/image89.svg"/><Relationship Id="rId19" Type="http://schemas.openxmlformats.org/officeDocument/2006/relationships/image" Target="../media/image78.png"/><Relationship Id="rId1" Type="http://schemas.openxmlformats.org/officeDocument/2006/relationships/slideLayout" Target="../slideLayouts/slideLayout348.xml"/><Relationship Id="rId2" Type="http://schemas.openxmlformats.org/officeDocument/2006/relationships/notesSlide" Target="../notesSlides/notesSlide25.xml"/><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image" Target="../media/image71.png"/><Relationship Id="rId6" Type="http://schemas.openxmlformats.org/officeDocument/2006/relationships/image" Target="../media/image77.svg"/><Relationship Id="rId7" Type="http://schemas.openxmlformats.org/officeDocument/2006/relationships/image" Target="../media/image72.png"/><Relationship Id="rId8" Type="http://schemas.openxmlformats.org/officeDocument/2006/relationships/image" Target="../media/image79.svg"/></Relationships>
</file>

<file path=ppt/slides/_rels/slide35.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134.svg"/><Relationship Id="rId13" Type="http://schemas.openxmlformats.org/officeDocument/2006/relationships/image" Target="../media/image91.png"/><Relationship Id="rId14" Type="http://schemas.openxmlformats.org/officeDocument/2006/relationships/image" Target="../media/image124.svg"/><Relationship Id="rId1" Type="http://schemas.openxmlformats.org/officeDocument/2006/relationships/slideLayout" Target="../slideLayouts/slideLayout348.xml"/><Relationship Id="rId2" Type="http://schemas.openxmlformats.org/officeDocument/2006/relationships/notesSlide" Target="../notesSlides/notesSlide26.xml"/><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58.xml"/><Relationship Id="rId6" Type="http://schemas.openxmlformats.org/officeDocument/2006/relationships/slide" Target="slide51.xml"/><Relationship Id="rId7" Type="http://schemas.openxmlformats.org/officeDocument/2006/relationships/slide" Target="slide66.xml"/><Relationship Id="rId8" Type="http://schemas.openxmlformats.org/officeDocument/2006/relationships/slide" Target="slide70.xml"/><Relationship Id="rId9" Type="http://schemas.openxmlformats.org/officeDocument/2006/relationships/image" Target="../media/image89.png"/><Relationship Id="rId10" Type="http://schemas.openxmlformats.org/officeDocument/2006/relationships/image" Target="../media/image132.sv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slide" Target="slide58.xml"/><Relationship Id="rId7" Type="http://schemas.openxmlformats.org/officeDocument/2006/relationships/slide" Target="slide51.xml"/><Relationship Id="rId8" Type="http://schemas.openxmlformats.org/officeDocument/2006/relationships/slide" Target="slide66.xml"/><Relationship Id="rId9"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1" Type="http://schemas.openxmlformats.org/officeDocument/2006/relationships/slide" Target="slide21.xml"/><Relationship Id="rId12" Type="http://schemas.openxmlformats.org/officeDocument/2006/relationships/slide" Target="slide72.xml"/><Relationship Id="rId13" Type="http://schemas.openxmlformats.org/officeDocument/2006/relationships/slide" Target="slide75.xml"/><Relationship Id="rId14" Type="http://schemas.openxmlformats.org/officeDocument/2006/relationships/slide" Target="slide68.xml"/><Relationship Id="rId15" Type="http://schemas.openxmlformats.org/officeDocument/2006/relationships/slide" Target="slide69.xml"/><Relationship Id="rId16" Type="http://schemas.openxmlformats.org/officeDocument/2006/relationships/slide" Target="slide77.xml"/><Relationship Id="rId17" Type="http://schemas.openxmlformats.org/officeDocument/2006/relationships/slide" Target="slide74.xml"/><Relationship Id="rId18" Type="http://schemas.openxmlformats.org/officeDocument/2006/relationships/slide" Target="slide73.xml"/><Relationship Id="rId19" Type="http://schemas.openxmlformats.org/officeDocument/2006/relationships/slide" Target="slide4.xml"/><Relationship Id="rId1" Type="http://schemas.openxmlformats.org/officeDocument/2006/relationships/slideLayout" Target="../slideLayouts/slideLayout348.xml"/><Relationship Id="rId2" Type="http://schemas.openxmlformats.org/officeDocument/2006/relationships/notesSlide" Target="../notesSlides/notesSlide28.xml"/><Relationship Id="rId3" Type="http://schemas.openxmlformats.org/officeDocument/2006/relationships/slide" Target="slide76.xml"/><Relationship Id="rId4" Type="http://schemas.openxmlformats.org/officeDocument/2006/relationships/image" Target="../media/image55.jpeg"/><Relationship Id="rId5" Type="http://schemas.openxmlformats.org/officeDocument/2006/relationships/image" Target="../media/image60.tiff"/><Relationship Id="rId6" Type="http://schemas.openxmlformats.org/officeDocument/2006/relationships/image" Target="../media/image57.png"/><Relationship Id="rId7" Type="http://schemas.openxmlformats.org/officeDocument/2006/relationships/image" Target="../media/image53.svg"/><Relationship Id="rId8" Type="http://schemas.openxmlformats.org/officeDocument/2006/relationships/image" Target="../media/image58.png"/><Relationship Id="rId9" Type="http://schemas.openxmlformats.org/officeDocument/2006/relationships/image" Target="../media/image55.svg"/><Relationship Id="rId10" Type="http://schemas.openxmlformats.org/officeDocument/2006/relationships/slide" Target="slide70.xml"/></Relationships>
</file>

<file path=ppt/slides/_rels/slide38.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362.xml"/><Relationship Id="rId3"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93.png"/><Relationship Id="rId5" Type="http://schemas.openxmlformats.org/officeDocument/2006/relationships/hyperlink" Target="https://puppet.com/resources/white-paper/2016-state-of-devops-report" TargetMode="External"/><Relationship Id="rId1" Type="http://schemas.openxmlformats.org/officeDocument/2006/relationships/themeOverride" Target="../theme/themeOverride2.xml"/><Relationship Id="rId2" Type="http://schemas.openxmlformats.org/officeDocument/2006/relationships/slideLayout" Target="../slideLayouts/slideLayout36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362.xml"/><Relationship Id="rId3"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1" Type="http://schemas.openxmlformats.org/officeDocument/2006/relationships/slide" Target="slide68.xml"/><Relationship Id="rId12" Type="http://schemas.openxmlformats.org/officeDocument/2006/relationships/slide" Target="slide69.xml"/><Relationship Id="rId13"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32.xml"/><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167.svg"/><Relationship Id="rId8" Type="http://schemas.openxmlformats.org/officeDocument/2006/relationships/image" Target="../media/image84.png"/><Relationship Id="rId9" Type="http://schemas.openxmlformats.org/officeDocument/2006/relationships/image" Target="../media/image99.svg"/><Relationship Id="rId10" Type="http://schemas.openxmlformats.org/officeDocument/2006/relationships/slide" Target="slide77.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77.xml"/><Relationship Id="rId6" Type="http://schemas.openxmlformats.org/officeDocument/2006/relationships/slide" Target="slide68.xml"/><Relationship Id="rId7" Type="http://schemas.openxmlformats.org/officeDocument/2006/relationships/slide" Target="slide69.xml"/><Relationship Id="rId8"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77.xml"/><Relationship Id="rId6" Type="http://schemas.openxmlformats.org/officeDocument/2006/relationships/slide" Target="slide68.xml"/><Relationship Id="rId7" Type="http://schemas.openxmlformats.org/officeDocument/2006/relationships/slide" Target="slide69.xml"/><Relationship Id="rId8"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77.xml"/><Relationship Id="rId6" Type="http://schemas.openxmlformats.org/officeDocument/2006/relationships/slide" Target="slide68.xml"/><Relationship Id="rId7" Type="http://schemas.openxmlformats.org/officeDocument/2006/relationships/slide" Target="slide69.xml"/><Relationship Id="rId8"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image" Target="../media/image98.png"/><Relationship Id="rId6" Type="http://schemas.openxmlformats.org/officeDocument/2006/relationships/image" Target="../media/image169.svg"/><Relationship Id="rId7" Type="http://schemas.openxmlformats.org/officeDocument/2006/relationships/slide" Target="slide77.xml"/><Relationship Id="rId8" Type="http://schemas.openxmlformats.org/officeDocument/2006/relationships/slide" Target="slide68.xml"/><Relationship Id="rId9" Type="http://schemas.openxmlformats.org/officeDocument/2006/relationships/slide" Target="slide69.xml"/><Relationship Id="rId10"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3" Type="http://schemas.openxmlformats.org/officeDocument/2006/relationships/image" Target="../media/image99.gif"/><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slide" Target="slide76.xml"/><Relationship Id="rId7" Type="http://schemas.openxmlformats.org/officeDocument/2006/relationships/slide" Target="slide77.xml"/><Relationship Id="rId8" Type="http://schemas.openxmlformats.org/officeDocument/2006/relationships/slide" Target="slide68.xml"/><Relationship Id="rId9" Type="http://schemas.openxmlformats.org/officeDocument/2006/relationships/slide" Target="slide69.xml"/><Relationship Id="rId10"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77.xml"/><Relationship Id="rId6" Type="http://schemas.openxmlformats.org/officeDocument/2006/relationships/slide" Target="slide68.xml"/><Relationship Id="rId7" Type="http://schemas.openxmlformats.org/officeDocument/2006/relationships/slide" Target="slide69.xml"/><Relationship Id="rId8"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image" Target="../media/image100.png"/><Relationship Id="rId6" Type="http://schemas.openxmlformats.org/officeDocument/2006/relationships/image" Target="../media/image172.svg"/><Relationship Id="rId7" Type="http://schemas.openxmlformats.org/officeDocument/2006/relationships/slide" Target="slide77.xml"/><Relationship Id="rId8" Type="http://schemas.openxmlformats.org/officeDocument/2006/relationships/slide" Target="slide68.xml"/><Relationship Id="rId9" Type="http://schemas.openxmlformats.org/officeDocument/2006/relationships/slide" Target="slide69.xml"/><Relationship Id="rId10"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4.xml"/><Relationship Id="rId2" Type="http://schemas.openxmlformats.org/officeDocument/2006/relationships/notesSlide" Target="../notesSlides/notesSlide40.xml"/><Relationship Id="rId3" Type="http://schemas.openxmlformats.org/officeDocument/2006/relationships/image" Target="../media/image10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4.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image" Target="../media/image1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1" Type="http://schemas.openxmlformats.org/officeDocument/2006/relationships/slide" Target="slide72.xml"/><Relationship Id="rId12" Type="http://schemas.openxmlformats.org/officeDocument/2006/relationships/slide" Target="slide51.xml"/><Relationship Id="rId13" Type="http://schemas.openxmlformats.org/officeDocument/2006/relationships/slide" Target="slide66.xml"/><Relationship Id="rId14" Type="http://schemas.openxmlformats.org/officeDocument/2006/relationships/slide" Target="slide58.xml"/><Relationship Id="rId15" Type="http://schemas.openxmlformats.org/officeDocument/2006/relationships/slide" Target="slide74.xml"/><Relationship Id="rId16" Type="http://schemas.openxmlformats.org/officeDocument/2006/relationships/slide" Target="slide73.xml"/><Relationship Id="rId17" Type="http://schemas.openxmlformats.org/officeDocument/2006/relationships/slide" Target="slide4.xml"/><Relationship Id="rId1" Type="http://schemas.openxmlformats.org/officeDocument/2006/relationships/slideLayout" Target="../slideLayouts/slideLayout348.xml"/><Relationship Id="rId2" Type="http://schemas.openxmlformats.org/officeDocument/2006/relationships/notesSlide" Target="../notesSlides/notesSlide45.xml"/><Relationship Id="rId3" Type="http://schemas.openxmlformats.org/officeDocument/2006/relationships/image" Target="../media/image55.jpeg"/><Relationship Id="rId4" Type="http://schemas.openxmlformats.org/officeDocument/2006/relationships/image" Target="../media/image60.tiff"/><Relationship Id="rId5" Type="http://schemas.openxmlformats.org/officeDocument/2006/relationships/image" Target="../media/image57.png"/><Relationship Id="rId6" Type="http://schemas.openxmlformats.org/officeDocument/2006/relationships/image" Target="../media/image53.svg"/><Relationship Id="rId7" Type="http://schemas.openxmlformats.org/officeDocument/2006/relationships/image" Target="../media/image58.png"/><Relationship Id="rId8" Type="http://schemas.openxmlformats.org/officeDocument/2006/relationships/image" Target="../media/image55.svg"/><Relationship Id="rId9" Type="http://schemas.openxmlformats.org/officeDocument/2006/relationships/slide" Target="slide70.xml"/><Relationship Id="rId10" Type="http://schemas.openxmlformats.org/officeDocument/2006/relationships/slide" Target="slide21.xml"/></Relationships>
</file>

<file path=ppt/slides/_rels/slide59.xml.rels><?xml version="1.0" encoding="UTF-8" standalone="yes"?>
<Relationships xmlns="http://schemas.openxmlformats.org/package/2006/relationships"><Relationship Id="rId9" Type="http://schemas.openxmlformats.org/officeDocument/2006/relationships/image" Target="../media/image79.svg"/><Relationship Id="rId20" Type="http://schemas.openxmlformats.org/officeDocument/2006/relationships/image" Target="../media/image78.png"/><Relationship Id="rId21" Type="http://schemas.openxmlformats.org/officeDocument/2006/relationships/image" Target="../media/image91.svg"/><Relationship Id="rId22" Type="http://schemas.openxmlformats.org/officeDocument/2006/relationships/image" Target="../media/image79.png"/><Relationship Id="rId23" Type="http://schemas.openxmlformats.org/officeDocument/2006/relationships/image" Target="../media/image93.svg"/><Relationship Id="rId24" Type="http://schemas.openxmlformats.org/officeDocument/2006/relationships/image" Target="../media/image80.png"/><Relationship Id="rId25" Type="http://schemas.openxmlformats.org/officeDocument/2006/relationships/image" Target="../media/image81.png"/><Relationship Id="rId26" Type="http://schemas.openxmlformats.org/officeDocument/2006/relationships/image" Target="../media/image82.png"/><Relationship Id="rId27" Type="http://schemas.openxmlformats.org/officeDocument/2006/relationships/image" Target="../media/image83.png"/><Relationship Id="rId28" Type="http://schemas.openxmlformats.org/officeDocument/2006/relationships/slide" Target="slide58.xml"/><Relationship Id="rId29" Type="http://schemas.openxmlformats.org/officeDocument/2006/relationships/slide" Target="slide51.xml"/><Relationship Id="rId30" Type="http://schemas.openxmlformats.org/officeDocument/2006/relationships/slide" Target="slide66.xml"/><Relationship Id="rId31" Type="http://schemas.openxmlformats.org/officeDocument/2006/relationships/slide" Target="slide70.xml"/><Relationship Id="rId10" Type="http://schemas.openxmlformats.org/officeDocument/2006/relationships/image" Target="../media/image73.png"/><Relationship Id="rId11" Type="http://schemas.openxmlformats.org/officeDocument/2006/relationships/image" Target="../media/image81.svg"/><Relationship Id="rId12" Type="http://schemas.openxmlformats.org/officeDocument/2006/relationships/image" Target="../media/image74.png"/><Relationship Id="rId13" Type="http://schemas.openxmlformats.org/officeDocument/2006/relationships/image" Target="../media/image83.svg"/><Relationship Id="rId14" Type="http://schemas.openxmlformats.org/officeDocument/2006/relationships/image" Target="../media/image75.png"/><Relationship Id="rId15" Type="http://schemas.openxmlformats.org/officeDocument/2006/relationships/image" Target="../media/image85.svg"/><Relationship Id="rId16" Type="http://schemas.openxmlformats.org/officeDocument/2006/relationships/image" Target="../media/image76.png"/><Relationship Id="rId17" Type="http://schemas.openxmlformats.org/officeDocument/2006/relationships/image" Target="../media/image87.svg"/><Relationship Id="rId18" Type="http://schemas.openxmlformats.org/officeDocument/2006/relationships/image" Target="../media/image77.png"/><Relationship Id="rId19" Type="http://schemas.openxmlformats.org/officeDocument/2006/relationships/image" Target="../media/image89.svg"/><Relationship Id="rId1" Type="http://schemas.openxmlformats.org/officeDocument/2006/relationships/slideLayout" Target="../slideLayouts/slideLayout348.xml"/><Relationship Id="rId2" Type="http://schemas.openxmlformats.org/officeDocument/2006/relationships/notesSlide" Target="../notesSlides/notesSlide46.xml"/><Relationship Id="rId3" Type="http://schemas.openxmlformats.org/officeDocument/2006/relationships/slide" Target="slide76.xml"/><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image" Target="../media/image71.png"/><Relationship Id="rId7" Type="http://schemas.openxmlformats.org/officeDocument/2006/relationships/image" Target="../media/image77.svg"/><Relationship Id="rId8"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60.svg"/><Relationship Id="rId1" Type="http://schemas.openxmlformats.org/officeDocument/2006/relationships/slideLayout" Target="../slideLayouts/slideLayout34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1" Type="http://schemas.openxmlformats.org/officeDocument/2006/relationships/image" Target="../media/image104.png"/><Relationship Id="rId12" Type="http://schemas.openxmlformats.org/officeDocument/2006/relationships/image" Target="../media/image122.svg"/><Relationship Id="rId13" Type="http://schemas.openxmlformats.org/officeDocument/2006/relationships/image" Target="../media/image91.png"/><Relationship Id="rId14" Type="http://schemas.openxmlformats.org/officeDocument/2006/relationships/image" Target="../media/image124.svg"/><Relationship Id="rId1" Type="http://schemas.openxmlformats.org/officeDocument/2006/relationships/slideLayout" Target="../slideLayouts/slideLayout348.xml"/><Relationship Id="rId2" Type="http://schemas.openxmlformats.org/officeDocument/2006/relationships/notesSlide" Target="../notesSlides/notesSlide47.xml"/><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58.xml"/><Relationship Id="rId6" Type="http://schemas.openxmlformats.org/officeDocument/2006/relationships/slide" Target="slide51.xml"/><Relationship Id="rId7" Type="http://schemas.openxmlformats.org/officeDocument/2006/relationships/slide" Target="slide66.xml"/><Relationship Id="rId8" Type="http://schemas.openxmlformats.org/officeDocument/2006/relationships/slide" Target="slide70.xml"/><Relationship Id="rId9" Type="http://schemas.openxmlformats.org/officeDocument/2006/relationships/image" Target="../media/image103.png"/><Relationship Id="rId10" Type="http://schemas.openxmlformats.org/officeDocument/2006/relationships/image" Target="../media/image120.sv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58.xml"/><Relationship Id="rId6" Type="http://schemas.openxmlformats.org/officeDocument/2006/relationships/slide" Target="slide51.xml"/><Relationship Id="rId7" Type="http://schemas.openxmlformats.org/officeDocument/2006/relationships/slide" Target="slide66.xml"/><Relationship Id="rId8"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slide" Target="slide58.xml"/><Relationship Id="rId7" Type="http://schemas.openxmlformats.org/officeDocument/2006/relationships/slide" Target="slide51.xml"/><Relationship Id="rId8" Type="http://schemas.openxmlformats.org/officeDocument/2006/relationships/slide" Target="slide66.xml"/><Relationship Id="rId9"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1" Type="http://schemas.openxmlformats.org/officeDocument/2006/relationships/slide" Target="slide58.xml"/><Relationship Id="rId12" Type="http://schemas.openxmlformats.org/officeDocument/2006/relationships/slide" Target="slide51.xml"/><Relationship Id="rId13" Type="http://schemas.openxmlformats.org/officeDocument/2006/relationships/slide" Target="slide66.xml"/><Relationship Id="rId14"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50.xml"/><Relationship Id="rId3" Type="http://schemas.openxmlformats.org/officeDocument/2006/relationships/image" Target="../media/image105.png"/><Relationship Id="rId4" Type="http://schemas.openxmlformats.org/officeDocument/2006/relationships/image" Target="../media/image126.svg"/><Relationship Id="rId5" Type="http://schemas.openxmlformats.org/officeDocument/2006/relationships/image" Target="../media/image84.png"/><Relationship Id="rId6" Type="http://schemas.openxmlformats.org/officeDocument/2006/relationships/image" Target="../media/image99.svg"/><Relationship Id="rId7" Type="http://schemas.openxmlformats.org/officeDocument/2006/relationships/image" Target="../media/image106.png"/><Relationship Id="rId8" Type="http://schemas.openxmlformats.org/officeDocument/2006/relationships/image" Target="../media/image128.svg"/><Relationship Id="rId9" Type="http://schemas.openxmlformats.org/officeDocument/2006/relationships/image" Target="../media/image107.png"/><Relationship Id="rId10" Type="http://schemas.openxmlformats.org/officeDocument/2006/relationships/image" Target="../media/image130.sv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58.xml"/><Relationship Id="rId6" Type="http://schemas.openxmlformats.org/officeDocument/2006/relationships/slide" Target="slide51.xml"/><Relationship Id="rId7" Type="http://schemas.openxmlformats.org/officeDocument/2006/relationships/slide" Target="slide66.xml"/><Relationship Id="rId8"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58.xml"/><Relationship Id="rId6" Type="http://schemas.openxmlformats.org/officeDocument/2006/relationships/slide" Target="slide51.xml"/><Relationship Id="rId7" Type="http://schemas.openxmlformats.org/officeDocument/2006/relationships/slide" Target="slide66.xml"/><Relationship Id="rId8"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11" Type="http://schemas.openxmlformats.org/officeDocument/2006/relationships/slide" Target="slide21.xml"/><Relationship Id="rId12" Type="http://schemas.openxmlformats.org/officeDocument/2006/relationships/slide" Target="slide72.xml"/><Relationship Id="rId13" Type="http://schemas.openxmlformats.org/officeDocument/2006/relationships/slide" Target="slide51.xml"/><Relationship Id="rId14" Type="http://schemas.openxmlformats.org/officeDocument/2006/relationships/slide" Target="slide66.xml"/><Relationship Id="rId15" Type="http://schemas.openxmlformats.org/officeDocument/2006/relationships/slide" Target="slide58.xml"/><Relationship Id="rId16" Type="http://schemas.openxmlformats.org/officeDocument/2006/relationships/slide" Target="slide74.xml"/><Relationship Id="rId17" Type="http://schemas.openxmlformats.org/officeDocument/2006/relationships/slide" Target="slide73.xml"/><Relationship Id="rId18" Type="http://schemas.openxmlformats.org/officeDocument/2006/relationships/slide" Target="slide4.xml"/><Relationship Id="rId1" Type="http://schemas.openxmlformats.org/officeDocument/2006/relationships/slideLayout" Target="../slideLayouts/slideLayout348.xml"/><Relationship Id="rId2" Type="http://schemas.openxmlformats.org/officeDocument/2006/relationships/notesSlide" Target="../notesSlides/notesSlide53.xml"/><Relationship Id="rId3" Type="http://schemas.openxmlformats.org/officeDocument/2006/relationships/slide" Target="slide76.xml"/><Relationship Id="rId4" Type="http://schemas.openxmlformats.org/officeDocument/2006/relationships/image" Target="../media/image55.jpeg"/><Relationship Id="rId5" Type="http://schemas.openxmlformats.org/officeDocument/2006/relationships/image" Target="../media/image60.tiff"/><Relationship Id="rId6" Type="http://schemas.openxmlformats.org/officeDocument/2006/relationships/image" Target="../media/image108.png"/><Relationship Id="rId7" Type="http://schemas.openxmlformats.org/officeDocument/2006/relationships/image" Target="../media/image136.svg"/><Relationship Id="rId8" Type="http://schemas.openxmlformats.org/officeDocument/2006/relationships/image" Target="../media/image58.png"/><Relationship Id="rId9" Type="http://schemas.openxmlformats.org/officeDocument/2006/relationships/image" Target="../media/image55.svg"/><Relationship Id="rId10" Type="http://schemas.openxmlformats.org/officeDocument/2006/relationships/slide" Target="slide70.xml"/></Relationships>
</file>

<file path=ppt/slides/_rels/slide67.xml.rels><?xml version="1.0" encoding="UTF-8" standalone="yes"?>
<Relationships xmlns="http://schemas.openxmlformats.org/package/2006/relationships"><Relationship Id="rId9" Type="http://schemas.openxmlformats.org/officeDocument/2006/relationships/image" Target="../media/image74.png"/><Relationship Id="rId20" Type="http://schemas.openxmlformats.org/officeDocument/2006/relationships/image" Target="../media/image93.svg"/><Relationship Id="rId21" Type="http://schemas.openxmlformats.org/officeDocument/2006/relationships/image" Target="../media/image80.png"/><Relationship Id="rId22" Type="http://schemas.openxmlformats.org/officeDocument/2006/relationships/image" Target="../media/image81.png"/><Relationship Id="rId23" Type="http://schemas.openxmlformats.org/officeDocument/2006/relationships/image" Target="../media/image82.png"/><Relationship Id="rId24" Type="http://schemas.openxmlformats.org/officeDocument/2006/relationships/image" Target="../media/image109.png"/><Relationship Id="rId25" Type="http://schemas.openxmlformats.org/officeDocument/2006/relationships/image" Target="../media/image138.svg"/><Relationship Id="rId26" Type="http://schemas.openxmlformats.org/officeDocument/2006/relationships/image" Target="../media/image83.png"/><Relationship Id="rId27" Type="http://schemas.openxmlformats.org/officeDocument/2006/relationships/slide" Target="slide58.xml"/><Relationship Id="rId28" Type="http://schemas.openxmlformats.org/officeDocument/2006/relationships/slide" Target="slide51.xml"/><Relationship Id="rId29" Type="http://schemas.openxmlformats.org/officeDocument/2006/relationships/slide" Target="slide66.xml"/><Relationship Id="rId30" Type="http://schemas.openxmlformats.org/officeDocument/2006/relationships/slide" Target="slide70.xml"/><Relationship Id="rId10" Type="http://schemas.openxmlformats.org/officeDocument/2006/relationships/image" Target="../media/image83.svg"/><Relationship Id="rId11" Type="http://schemas.openxmlformats.org/officeDocument/2006/relationships/image" Target="../media/image75.png"/><Relationship Id="rId12" Type="http://schemas.openxmlformats.org/officeDocument/2006/relationships/image" Target="../media/image85.svg"/><Relationship Id="rId13" Type="http://schemas.openxmlformats.org/officeDocument/2006/relationships/image" Target="../media/image76.png"/><Relationship Id="rId14" Type="http://schemas.openxmlformats.org/officeDocument/2006/relationships/image" Target="../media/image87.svg"/><Relationship Id="rId15" Type="http://schemas.openxmlformats.org/officeDocument/2006/relationships/image" Target="../media/image77.png"/><Relationship Id="rId16" Type="http://schemas.openxmlformats.org/officeDocument/2006/relationships/image" Target="../media/image89.svg"/><Relationship Id="rId17" Type="http://schemas.openxmlformats.org/officeDocument/2006/relationships/image" Target="../media/image78.png"/><Relationship Id="rId18" Type="http://schemas.openxmlformats.org/officeDocument/2006/relationships/image" Target="../media/image91.svg"/><Relationship Id="rId19" Type="http://schemas.openxmlformats.org/officeDocument/2006/relationships/image" Target="../media/image79.png"/><Relationship Id="rId1" Type="http://schemas.openxmlformats.org/officeDocument/2006/relationships/slideLayout" Target="../slideLayouts/slideLayout348.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image" Target="../media/image72.png"/><Relationship Id="rId6" Type="http://schemas.openxmlformats.org/officeDocument/2006/relationships/image" Target="../media/image79.svg"/><Relationship Id="rId7" Type="http://schemas.openxmlformats.org/officeDocument/2006/relationships/image" Target="../media/image73.png"/><Relationship Id="rId8" Type="http://schemas.openxmlformats.org/officeDocument/2006/relationships/image" Target="../media/image81.svg"/></Relationships>
</file>

<file path=ppt/slides/_rels/slide68.xml.rels><?xml version="1.0" encoding="UTF-8" standalone="yes"?>
<Relationships xmlns="http://schemas.openxmlformats.org/package/2006/relationships"><Relationship Id="rId11" Type="http://schemas.openxmlformats.org/officeDocument/2006/relationships/slide" Target="slide58.xml"/><Relationship Id="rId12" Type="http://schemas.openxmlformats.org/officeDocument/2006/relationships/slide" Target="slide51.xml"/><Relationship Id="rId13" Type="http://schemas.openxmlformats.org/officeDocument/2006/relationships/slide" Target="slide66.xml"/><Relationship Id="rId14"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55.xml"/><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image" Target="../media/image110.png"/><Relationship Id="rId6" Type="http://schemas.openxmlformats.org/officeDocument/2006/relationships/image" Target="../media/image140.svg"/><Relationship Id="rId7" Type="http://schemas.openxmlformats.org/officeDocument/2006/relationships/image" Target="../media/image111.png"/><Relationship Id="rId8" Type="http://schemas.openxmlformats.org/officeDocument/2006/relationships/image" Target="../media/image142.svg"/><Relationship Id="rId9" Type="http://schemas.openxmlformats.org/officeDocument/2006/relationships/image" Target="../media/image112.png"/><Relationship Id="rId10" Type="http://schemas.openxmlformats.org/officeDocument/2006/relationships/image" Target="../media/image144.svg"/></Relationships>
</file>

<file path=ppt/slides/_rels/slide69.xml.rels><?xml version="1.0" encoding="UTF-8" standalone="yes"?>
<Relationships xmlns="http://schemas.openxmlformats.org/package/2006/relationships"><Relationship Id="rId9" Type="http://schemas.openxmlformats.org/officeDocument/2006/relationships/image" Target="../media/image115.png"/><Relationship Id="rId20" Type="http://schemas.openxmlformats.org/officeDocument/2006/relationships/slide" Target="slide70.xml"/><Relationship Id="rId21" Type="http://schemas.openxmlformats.org/officeDocument/2006/relationships/image" Target="../media/image119.tiff"/><Relationship Id="rId10" Type="http://schemas.openxmlformats.org/officeDocument/2006/relationships/image" Target="../media/image148.svg"/><Relationship Id="rId11" Type="http://schemas.openxmlformats.org/officeDocument/2006/relationships/image" Target="../media/image116.png"/><Relationship Id="rId12" Type="http://schemas.openxmlformats.org/officeDocument/2006/relationships/image" Target="../media/image150.svg"/><Relationship Id="rId13" Type="http://schemas.openxmlformats.org/officeDocument/2006/relationships/image" Target="../media/image117.png"/><Relationship Id="rId14" Type="http://schemas.openxmlformats.org/officeDocument/2006/relationships/image" Target="../media/image152.svg"/><Relationship Id="rId15" Type="http://schemas.openxmlformats.org/officeDocument/2006/relationships/image" Target="../media/image118.png"/><Relationship Id="rId16" Type="http://schemas.openxmlformats.org/officeDocument/2006/relationships/image" Target="../media/image154.svg"/><Relationship Id="rId17" Type="http://schemas.openxmlformats.org/officeDocument/2006/relationships/slide" Target="slide58.xml"/><Relationship Id="rId18" Type="http://schemas.openxmlformats.org/officeDocument/2006/relationships/slide" Target="slide51.xml"/><Relationship Id="rId19" Type="http://schemas.openxmlformats.org/officeDocument/2006/relationships/slide" Target="slide66.xml"/><Relationship Id="rId1" Type="http://schemas.openxmlformats.org/officeDocument/2006/relationships/slideLayout" Target="../slideLayouts/slideLayout348.xml"/><Relationship Id="rId2" Type="http://schemas.openxmlformats.org/officeDocument/2006/relationships/notesSlide" Target="../notesSlides/notesSlide56.xml"/><Relationship Id="rId3" Type="http://schemas.openxmlformats.org/officeDocument/2006/relationships/image" Target="../media/image113.jpg"/><Relationship Id="rId4" Type="http://schemas.openxmlformats.org/officeDocument/2006/relationships/image" Target="../media/image80.png"/><Relationship Id="rId5" Type="http://schemas.openxmlformats.org/officeDocument/2006/relationships/image" Target="../media/image114.png"/><Relationship Id="rId6" Type="http://schemas.openxmlformats.org/officeDocument/2006/relationships/image" Target="../media/image60.tiff"/><Relationship Id="rId7" Type="http://schemas.openxmlformats.org/officeDocument/2006/relationships/image" Target="../media/image84.png"/><Relationship Id="rId8" Type="http://schemas.openxmlformats.org/officeDocument/2006/relationships/image" Target="../media/image9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2.xml"/><Relationship Id="rId2" Type="http://schemas.openxmlformats.org/officeDocument/2006/relationships/image" Target="../media/image53.png"/></Relationships>
</file>

<file path=ppt/slides/_rels/slide70.xml.rels><?xml version="1.0" encoding="UTF-8" standalone="yes"?>
<Relationships xmlns="http://schemas.openxmlformats.org/package/2006/relationships"><Relationship Id="rId3" Type="http://schemas.openxmlformats.org/officeDocument/2006/relationships/image" Target="../media/image120.gif"/><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slide" Target="slide58.xml"/><Relationship Id="rId7" Type="http://schemas.openxmlformats.org/officeDocument/2006/relationships/slide" Target="slide51.xml"/><Relationship Id="rId8" Type="http://schemas.openxmlformats.org/officeDocument/2006/relationships/slide" Target="slide66.xml"/><Relationship Id="rId9"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58.xml"/><Relationship Id="rId6" Type="http://schemas.openxmlformats.org/officeDocument/2006/relationships/slide" Target="slide51.xml"/><Relationship Id="rId7" Type="http://schemas.openxmlformats.org/officeDocument/2006/relationships/slide" Target="slide66.xml"/><Relationship Id="rId8" Type="http://schemas.openxmlformats.org/officeDocument/2006/relationships/slide" Target="slide70.xml"/><Relationship Id="rId1" Type="http://schemas.openxmlformats.org/officeDocument/2006/relationships/slideLayout" Target="../slideLayouts/slideLayout348.xml"/><Relationship Id="rId2" Type="http://schemas.openxmlformats.org/officeDocument/2006/relationships/notesSlide" Target="../notesSlides/notesSlide5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02.png"/><Relationship Id="rId3" Type="http://schemas.openxmlformats.org/officeDocument/2006/relationships/image" Target="../media/image121.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8.xml"/></Relationships>
</file>

<file path=ppt/slides/_rels/slide7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161.xml"/><Relationship Id="rId3"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2.xml"/><Relationship Id="rId2"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image" Target="../media/image122.png"/><Relationship Id="rId1" Type="http://schemas.openxmlformats.org/officeDocument/2006/relationships/themeOverride" Target="../theme/themeOverride5.xml"/><Relationship Id="rId2" Type="http://schemas.openxmlformats.org/officeDocument/2006/relationships/slideLayout" Target="../slideLayouts/slideLayout16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image" Target="../media/image123.png"/><Relationship Id="rId5" Type="http://schemas.openxmlformats.org/officeDocument/2006/relationships/image" Target="../media/image124.png"/><Relationship Id="rId1" Type="http://schemas.openxmlformats.org/officeDocument/2006/relationships/themeOverride" Target="../theme/themeOverride6.xml"/><Relationship Id="rId2" Type="http://schemas.openxmlformats.org/officeDocument/2006/relationships/slideLayout" Target="../slideLayouts/slideLayout1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8.xml"/><Relationship Id="rId2" Type="http://schemas.openxmlformats.org/officeDocument/2006/relationships/image" Target="../media/image54.png"/></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77.xml"/><Relationship Id="rId6" Type="http://schemas.openxmlformats.org/officeDocument/2006/relationships/slide" Target="slide68.xml"/><Relationship Id="rId7" Type="http://schemas.openxmlformats.org/officeDocument/2006/relationships/slide" Target="slide69.xml"/><Relationship Id="rId8"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62.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84.png"/><Relationship Id="rId5" Type="http://schemas.openxmlformats.org/officeDocument/2006/relationships/image" Target="../media/image99.svg"/><Relationship Id="rId6" Type="http://schemas.openxmlformats.org/officeDocument/2006/relationships/slide" Target="slide77.xml"/><Relationship Id="rId7" Type="http://schemas.openxmlformats.org/officeDocument/2006/relationships/slide" Target="slide68.xml"/><Relationship Id="rId8" Type="http://schemas.openxmlformats.org/officeDocument/2006/relationships/slide" Target="slide69.xml"/><Relationship Id="rId9"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63.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99.svg"/><Relationship Id="rId5" Type="http://schemas.openxmlformats.org/officeDocument/2006/relationships/slide" Target="slide77.xml"/><Relationship Id="rId6" Type="http://schemas.openxmlformats.org/officeDocument/2006/relationships/slide" Target="slide68.xml"/><Relationship Id="rId7" Type="http://schemas.openxmlformats.org/officeDocument/2006/relationships/slide" Target="slide69.xml"/><Relationship Id="rId8"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64.xml"/></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84.png"/><Relationship Id="rId6" Type="http://schemas.openxmlformats.org/officeDocument/2006/relationships/image" Target="../media/image99.svg"/><Relationship Id="rId7" Type="http://schemas.openxmlformats.org/officeDocument/2006/relationships/slide" Target="slide77.xml"/><Relationship Id="rId8" Type="http://schemas.openxmlformats.org/officeDocument/2006/relationships/slide" Target="slide68.xml"/><Relationship Id="rId9" Type="http://schemas.openxmlformats.org/officeDocument/2006/relationships/slide" Target="slide69.xml"/><Relationship Id="rId10" Type="http://schemas.openxmlformats.org/officeDocument/2006/relationships/slide" Target="slide75.xml"/><Relationship Id="rId1" Type="http://schemas.openxmlformats.org/officeDocument/2006/relationships/slideLayout" Target="../slideLayouts/slideLayout348.xml"/><Relationship Id="rId2" Type="http://schemas.openxmlformats.org/officeDocument/2006/relationships/notesSlide" Target="../notesSlides/notesSlide6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128.png"/><Relationship Id="rId1" Type="http://schemas.openxmlformats.org/officeDocument/2006/relationships/themeOverride" Target="../theme/themeOverride7.xml"/><Relationship Id="rId2" Type="http://schemas.openxmlformats.org/officeDocument/2006/relationships/slideLayout" Target="../slideLayouts/slideLayout361.xml"/></Relationships>
</file>

<file path=ppt/slides/_rels/slide85.xml.rels><?xml version="1.0" encoding="UTF-8" standalone="yes"?>
<Relationships xmlns="http://schemas.openxmlformats.org/package/2006/relationships"><Relationship Id="rId11" Type="http://schemas.openxmlformats.org/officeDocument/2006/relationships/slide" Target="slide87.xml"/><Relationship Id="rId12" Type="http://schemas.openxmlformats.org/officeDocument/2006/relationships/slide" Target="slide85.xml"/><Relationship Id="rId13" Type="http://schemas.openxmlformats.org/officeDocument/2006/relationships/slide" Target="slide68.xml"/><Relationship Id="rId14" Type="http://schemas.openxmlformats.org/officeDocument/2006/relationships/slide" Target="slide69.xml"/><Relationship Id="rId15" Type="http://schemas.openxmlformats.org/officeDocument/2006/relationships/slide" Target="slide77.xml"/><Relationship Id="rId16" Type="http://schemas.openxmlformats.org/officeDocument/2006/relationships/slide" Target="slide74.xml"/><Relationship Id="rId17" Type="http://schemas.openxmlformats.org/officeDocument/2006/relationships/slide" Target="slide73.xml"/><Relationship Id="rId18" Type="http://schemas.openxmlformats.org/officeDocument/2006/relationships/slide" Target="slide4.xml"/><Relationship Id="rId1" Type="http://schemas.openxmlformats.org/officeDocument/2006/relationships/slideLayout" Target="../slideLayouts/slideLayout348.xml"/><Relationship Id="rId2" Type="http://schemas.openxmlformats.org/officeDocument/2006/relationships/notesSlide" Target="../notesSlides/notesSlide67.xml"/><Relationship Id="rId3" Type="http://schemas.openxmlformats.org/officeDocument/2006/relationships/slide" Target="slide76.xml"/><Relationship Id="rId4" Type="http://schemas.openxmlformats.org/officeDocument/2006/relationships/image" Target="../media/image55.jpeg"/><Relationship Id="rId5" Type="http://schemas.openxmlformats.org/officeDocument/2006/relationships/image" Target="../media/image60.tiff"/><Relationship Id="rId6" Type="http://schemas.openxmlformats.org/officeDocument/2006/relationships/image" Target="../media/image57.png"/><Relationship Id="rId7" Type="http://schemas.openxmlformats.org/officeDocument/2006/relationships/image" Target="../media/image53.svg"/><Relationship Id="rId8" Type="http://schemas.openxmlformats.org/officeDocument/2006/relationships/image" Target="../media/image129.png"/><Relationship Id="rId9" Type="http://schemas.openxmlformats.org/officeDocument/2006/relationships/image" Target="../media/image179.svg"/><Relationship Id="rId10" Type="http://schemas.openxmlformats.org/officeDocument/2006/relationships/slide" Target="slide70.xml"/></Relationships>
</file>

<file path=ppt/slides/_rels/slide86.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81.svg"/><Relationship Id="rId1" Type="http://schemas.openxmlformats.org/officeDocument/2006/relationships/slideLayout" Target="../slideLayouts/slideLayout348.xml"/><Relationship Id="rId2" Type="http://schemas.openxmlformats.org/officeDocument/2006/relationships/notesSlide" Target="../notesSlides/notesSlide68.xml"/></Relationships>
</file>

<file path=ppt/slides/_rels/slide87.xml.rels><?xml version="1.0" encoding="UTF-8" standalone="yes"?>
<Relationships xmlns="http://schemas.openxmlformats.org/package/2006/relationships"><Relationship Id="rId11" Type="http://schemas.openxmlformats.org/officeDocument/2006/relationships/slide" Target="slide87.xml"/><Relationship Id="rId12" Type="http://schemas.openxmlformats.org/officeDocument/2006/relationships/slide" Target="slide85.xml"/><Relationship Id="rId13" Type="http://schemas.openxmlformats.org/officeDocument/2006/relationships/slide" Target="slide68.xml"/><Relationship Id="rId14" Type="http://schemas.openxmlformats.org/officeDocument/2006/relationships/slide" Target="slide69.xml"/><Relationship Id="rId15" Type="http://schemas.openxmlformats.org/officeDocument/2006/relationships/slide" Target="slide77.xml"/><Relationship Id="rId16" Type="http://schemas.openxmlformats.org/officeDocument/2006/relationships/slide" Target="slide74.xml"/><Relationship Id="rId17" Type="http://schemas.openxmlformats.org/officeDocument/2006/relationships/slide" Target="slide73.xml"/><Relationship Id="rId18" Type="http://schemas.openxmlformats.org/officeDocument/2006/relationships/slide" Target="slide4.xml"/><Relationship Id="rId1" Type="http://schemas.openxmlformats.org/officeDocument/2006/relationships/slideLayout" Target="../slideLayouts/slideLayout348.xml"/><Relationship Id="rId2" Type="http://schemas.openxmlformats.org/officeDocument/2006/relationships/notesSlide" Target="../notesSlides/notesSlide69.xml"/><Relationship Id="rId3" Type="http://schemas.openxmlformats.org/officeDocument/2006/relationships/slide" Target="slide76.xml"/><Relationship Id="rId4" Type="http://schemas.openxmlformats.org/officeDocument/2006/relationships/image" Target="../media/image55.jpeg"/><Relationship Id="rId5" Type="http://schemas.openxmlformats.org/officeDocument/2006/relationships/image" Target="../media/image60.tiff"/><Relationship Id="rId6" Type="http://schemas.openxmlformats.org/officeDocument/2006/relationships/image" Target="../media/image57.png"/><Relationship Id="rId7" Type="http://schemas.openxmlformats.org/officeDocument/2006/relationships/image" Target="../media/image53.svg"/><Relationship Id="rId8" Type="http://schemas.openxmlformats.org/officeDocument/2006/relationships/image" Target="../media/image58.png"/><Relationship Id="rId9" Type="http://schemas.openxmlformats.org/officeDocument/2006/relationships/image" Target="../media/image55.svg"/><Relationship Id="rId10" Type="http://schemas.openxmlformats.org/officeDocument/2006/relationships/slide" Target="slide70.xml"/></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hyperlink" Target="https://aka.ms/mprx69" TargetMode="External"/><Relationship Id="rId5" Type="http://schemas.openxmlformats.org/officeDocument/2006/relationships/image" Target="../media/image132.emf"/><Relationship Id="rId6" Type="http://schemas.openxmlformats.org/officeDocument/2006/relationships/image" Target="../media/image133.jpeg"/><Relationship Id="rId7" Type="http://schemas.openxmlformats.org/officeDocument/2006/relationships/image" Target="../media/image40.emf"/><Relationship Id="rId1" Type="http://schemas.openxmlformats.org/officeDocument/2006/relationships/slideLayout" Target="../slideLayouts/slideLayout348.xml"/><Relationship Id="rId2" Type="http://schemas.openxmlformats.org/officeDocument/2006/relationships/notesSlide" Target="../notesSlides/notesSlide70.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4" Type="http://schemas.openxmlformats.org/officeDocument/2006/relationships/image" Target="../media/image132.emf"/><Relationship Id="rId5" Type="http://schemas.openxmlformats.org/officeDocument/2006/relationships/image" Target="../media/image134.jpeg"/><Relationship Id="rId6" Type="http://schemas.openxmlformats.org/officeDocument/2006/relationships/image" Target="../media/image40.emf"/><Relationship Id="rId7" Type="http://schemas.openxmlformats.org/officeDocument/2006/relationships/image" Target="../media/image135.jpg"/><Relationship Id="rId1" Type="http://schemas.openxmlformats.org/officeDocument/2006/relationships/slideLayout" Target="../slideLayouts/slideLayout348.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1" Type="http://schemas.openxmlformats.org/officeDocument/2006/relationships/slide" Target="slide21.xml"/><Relationship Id="rId12" Type="http://schemas.openxmlformats.org/officeDocument/2006/relationships/slide" Target="slide72.xml"/><Relationship Id="rId13" Type="http://schemas.openxmlformats.org/officeDocument/2006/relationships/slide" Target="slide68.xml"/><Relationship Id="rId14" Type="http://schemas.openxmlformats.org/officeDocument/2006/relationships/slide" Target="slide69.xml"/><Relationship Id="rId15" Type="http://schemas.openxmlformats.org/officeDocument/2006/relationships/slide" Target="slide77.xml"/><Relationship Id="rId16" Type="http://schemas.openxmlformats.org/officeDocument/2006/relationships/slide" Target="slide74.xml"/><Relationship Id="rId17" Type="http://schemas.openxmlformats.org/officeDocument/2006/relationships/slide" Target="slide9.xml"/><Relationship Id="rId18" Type="http://schemas.openxmlformats.org/officeDocument/2006/relationships/slide" Target="slide4.xml"/><Relationship Id="rId1" Type="http://schemas.openxmlformats.org/officeDocument/2006/relationships/slideLayout" Target="../slideLayouts/slideLayout348.xml"/><Relationship Id="rId2" Type="http://schemas.openxmlformats.org/officeDocument/2006/relationships/notesSlide" Target="../notesSlides/notesSlide6.xml"/><Relationship Id="rId3" Type="http://schemas.openxmlformats.org/officeDocument/2006/relationships/image" Target="../media/image55.jpeg"/><Relationship Id="rId4" Type="http://schemas.openxmlformats.org/officeDocument/2006/relationships/image" Target="../media/image56.png"/><Relationship Id="rId5" Type="http://schemas.microsoft.com/office/2007/relationships/hdphoto" Target="../media/hdphoto2.wdp"/><Relationship Id="rId6" Type="http://schemas.openxmlformats.org/officeDocument/2006/relationships/image" Target="../media/image57.png"/><Relationship Id="rId7" Type="http://schemas.openxmlformats.org/officeDocument/2006/relationships/image" Target="../media/image53.svg"/><Relationship Id="rId8" Type="http://schemas.openxmlformats.org/officeDocument/2006/relationships/image" Target="../media/image58.png"/><Relationship Id="rId9" Type="http://schemas.openxmlformats.org/officeDocument/2006/relationships/image" Target="../media/image55.svg"/><Relationship Id="rId10" Type="http://schemas.openxmlformats.org/officeDocument/2006/relationships/slide" Target="slide70.xml"/></Relationships>
</file>

<file path=ppt/slides/_rels/slide90.xml.rels><?xml version="1.0" encoding="UTF-8" standalone="yes"?>
<Relationships xmlns="http://schemas.openxmlformats.org/package/2006/relationships"><Relationship Id="rId11" Type="http://schemas.openxmlformats.org/officeDocument/2006/relationships/hyperlink" Target="https://azure.microsoft.com/en-us/services/container-service/" TargetMode="External"/><Relationship Id="rId12" Type="http://schemas.openxmlformats.org/officeDocument/2006/relationships/hyperlink" Target="https://azure.microsoft.com/en-us/services/container-instances/" TargetMode="External"/><Relationship Id="rId13" Type="http://schemas.openxmlformats.org/officeDocument/2006/relationships/hyperlink" Target="https://azure.microsoft.com/en-us/services/container-registry/" TargetMode="External"/><Relationship Id="rId14" Type="http://schemas.openxmlformats.org/officeDocument/2006/relationships/hyperlink" Target="https://azure.microsoft.com/en-us/blog/connect-your-applications-to-azure-with-open-service-broker-for-azure/" TargetMode="External"/><Relationship Id="rId15" Type="http://schemas.openxmlformats.org/officeDocument/2006/relationships/hyperlink" Target="https://draft.sh/" TargetMode="External"/><Relationship Id="rId16" Type="http://schemas.openxmlformats.org/officeDocument/2006/relationships/hyperlink" Target="https://helm.sh/" TargetMode="External"/><Relationship Id="rId17" Type="http://schemas.openxmlformats.org/officeDocument/2006/relationships/hyperlink" Target="https://brigade.sh/" TargetMode="External"/><Relationship Id="rId18" Type="http://schemas.openxmlformats.org/officeDocument/2006/relationships/hyperlink" Target="https://open.microsoft.com/2017/12/06/kashti-kubernetes-open-source-microsoft/" TargetMode="External"/><Relationship Id="rId1" Type="http://schemas.openxmlformats.org/officeDocument/2006/relationships/slideLayout" Target="../slideLayouts/slideLayout348.xml"/><Relationship Id="rId2" Type="http://schemas.openxmlformats.org/officeDocument/2006/relationships/notesSlide" Target="../notesSlides/notesSlide72.xml"/><Relationship Id="rId3" Type="http://schemas.openxmlformats.org/officeDocument/2006/relationships/hyperlink" Target="https://azure.microsoft.com/en-us/search/videos/?q=azure+container+service" TargetMode="External"/><Relationship Id="rId4" Type="http://schemas.openxmlformats.org/officeDocument/2006/relationships/image" Target="../media/image136.png"/><Relationship Id="rId5" Type="http://schemas.openxmlformats.org/officeDocument/2006/relationships/hyperlink" Target="https://azure.microsoft.com/en-us/free/" TargetMode="External"/><Relationship Id="rId6" Type="http://schemas.openxmlformats.org/officeDocument/2006/relationships/image" Target="../media/image137.png"/><Relationship Id="rId7" Type="http://schemas.openxmlformats.org/officeDocument/2006/relationships/hyperlink" Target="https://azure.microsoft.com/en-us/training/" TargetMode="External"/><Relationship Id="rId8" Type="http://schemas.openxmlformats.org/officeDocument/2006/relationships/image" Target="../media/image138.png"/><Relationship Id="rId9" Type="http://schemas.openxmlformats.org/officeDocument/2006/relationships/hyperlink" Target="https://github.com/Azure/AKS" TargetMode="External"/><Relationship Id="rId10" Type="http://schemas.openxmlformats.org/officeDocument/2006/relationships/image" Target="../media/image1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73.xml"/><Relationship Id="rId5" Type="http://schemas.openxmlformats.org/officeDocument/2006/relationships/oleObject" Target="../embeddings/oleObject1.bin"/><Relationship Id="rId6" Type="http://schemas.openxmlformats.org/officeDocument/2006/relationships/image" Target="../media/image140.emf"/><Relationship Id="rId1" Type="http://schemas.openxmlformats.org/officeDocument/2006/relationships/vmlDrawing" Target="../drawings/vmlDrawing1.vml"/><Relationship Id="rId2" Type="http://schemas.openxmlformats.org/officeDocument/2006/relationships/tags" Target="../tags/tag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4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42.tif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image" Target="../media/image143.png"/></Relationships>
</file>

<file path=ppt/slides/_rels/slide98.xml.rels><?xml version="1.0" encoding="UTF-8" standalone="yes"?>
<Relationships xmlns="http://schemas.openxmlformats.org/package/2006/relationships"><Relationship Id="rId3" Type="http://schemas.openxmlformats.org/officeDocument/2006/relationships/image" Target="../media/image144.emf"/><Relationship Id="rId4" Type="http://schemas.openxmlformats.org/officeDocument/2006/relationships/image" Target="../media/image61.png"/><Relationship Id="rId5" Type="http://schemas.openxmlformats.org/officeDocument/2006/relationships/image" Target="../media/image145.png"/><Relationship Id="rId1" Type="http://schemas.openxmlformats.org/officeDocument/2006/relationships/slideLayout" Target="../slideLayouts/slideLayout144.xml"/><Relationship Id="rId2" Type="http://schemas.openxmlformats.org/officeDocument/2006/relationships/notesSlide" Target="../notesSlides/notesSlide77.xml"/></Relationships>
</file>

<file path=ppt/slides/_rels/slide99.xml.rels><?xml version="1.0" encoding="UTF-8" standalone="yes"?>
<Relationships xmlns="http://schemas.openxmlformats.org/package/2006/relationships"><Relationship Id="rId3" Type="http://schemas.openxmlformats.org/officeDocument/2006/relationships/image" Target="../media/image144.emf"/><Relationship Id="rId4" Type="http://schemas.openxmlformats.org/officeDocument/2006/relationships/image" Target="../media/image61.png"/><Relationship Id="rId5" Type="http://schemas.openxmlformats.org/officeDocument/2006/relationships/image" Target="../media/image145.png"/><Relationship Id="rId1" Type="http://schemas.openxmlformats.org/officeDocument/2006/relationships/slideLayout" Target="../slideLayouts/slideLayout144.xml"/><Relationship Id="rId2"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39A71D-7E81-4C9F-BFBC-3F1CDE60D5D6}"/>
              </a:ext>
            </a:extLst>
          </p:cNvPr>
          <p:cNvSpPr>
            <a:spLocks noGrp="1"/>
          </p:cNvSpPr>
          <p:nvPr>
            <p:ph type="title"/>
          </p:nvPr>
        </p:nvSpPr>
        <p:spPr>
          <a:xfrm>
            <a:off x="269302" y="4369224"/>
            <a:ext cx="11583608" cy="974019"/>
          </a:xfrm>
        </p:spPr>
        <p:txBody>
          <a:bodyPr/>
          <a:lstStyle/>
          <a:p>
            <a:r>
              <a:rPr lang="en-US" sz="4800" spc="0" dirty="0"/>
              <a:t>Azure Container Hackfest</a:t>
            </a:r>
          </a:p>
        </p:txBody>
      </p:sp>
      <p:grpSp>
        <p:nvGrpSpPr>
          <p:cNvPr id="24" name="Group 23">
            <a:extLst>
              <a:ext uri="{FF2B5EF4-FFF2-40B4-BE49-F238E27FC236}">
                <a16:creationId xmlns:a16="http://schemas.microsoft.com/office/drawing/2014/main" xmlns="" id="{70F82245-B4A3-4A96-B725-72938357D252}"/>
              </a:ext>
            </a:extLst>
          </p:cNvPr>
          <p:cNvGrpSpPr/>
          <p:nvPr/>
        </p:nvGrpSpPr>
        <p:grpSpPr>
          <a:xfrm>
            <a:off x="583758" y="3505961"/>
            <a:ext cx="3284490" cy="781741"/>
            <a:chOff x="733346" y="3790822"/>
            <a:chExt cx="2790618" cy="664195"/>
          </a:xfrm>
        </p:grpSpPr>
        <p:grpSp>
          <p:nvGrpSpPr>
            <p:cNvPr id="4" name="Group 3">
              <a:extLst>
                <a:ext uri="{FF2B5EF4-FFF2-40B4-BE49-F238E27FC236}">
                  <a16:creationId xmlns:a16="http://schemas.microsoft.com/office/drawing/2014/main" xmlns=""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xmlns=""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6" name="Freeform: Shape 5">
                <a:extLst>
                  <a:ext uri="{FF2B5EF4-FFF2-40B4-BE49-F238E27FC236}">
                    <a16:creationId xmlns:a16="http://schemas.microsoft.com/office/drawing/2014/main" xmlns=""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7" name="Freeform: Shape 6">
                <a:extLst>
                  <a:ext uri="{FF2B5EF4-FFF2-40B4-BE49-F238E27FC236}">
                    <a16:creationId xmlns:a16="http://schemas.microsoft.com/office/drawing/2014/main" xmlns=""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8" name="Group 7">
              <a:extLst>
                <a:ext uri="{FF2B5EF4-FFF2-40B4-BE49-F238E27FC236}">
                  <a16:creationId xmlns:a16="http://schemas.microsoft.com/office/drawing/2014/main" xmlns=""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xmlns=""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0" name="Freeform: Shape 9">
                <a:extLst>
                  <a:ext uri="{FF2B5EF4-FFF2-40B4-BE49-F238E27FC236}">
                    <a16:creationId xmlns:a16="http://schemas.microsoft.com/office/drawing/2014/main" xmlns=""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1" name="Freeform: Shape 10">
                <a:extLst>
                  <a:ext uri="{FF2B5EF4-FFF2-40B4-BE49-F238E27FC236}">
                    <a16:creationId xmlns:a16="http://schemas.microsoft.com/office/drawing/2014/main" xmlns=""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2" name="Group 11">
              <a:extLst>
                <a:ext uri="{FF2B5EF4-FFF2-40B4-BE49-F238E27FC236}">
                  <a16:creationId xmlns:a16="http://schemas.microsoft.com/office/drawing/2014/main" xmlns=""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xmlns=""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4" name="Freeform: Shape 13">
                <a:extLst>
                  <a:ext uri="{FF2B5EF4-FFF2-40B4-BE49-F238E27FC236}">
                    <a16:creationId xmlns:a16="http://schemas.microsoft.com/office/drawing/2014/main" xmlns=""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xmlns=""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16" name="Group 15">
              <a:extLst>
                <a:ext uri="{FF2B5EF4-FFF2-40B4-BE49-F238E27FC236}">
                  <a16:creationId xmlns:a16="http://schemas.microsoft.com/office/drawing/2014/main" xmlns=""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xmlns=""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xmlns=""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xmlns=""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nvGrpSpPr>
            <p:cNvPr id="20" name="Group 19">
              <a:extLst>
                <a:ext uri="{FF2B5EF4-FFF2-40B4-BE49-F238E27FC236}">
                  <a16:creationId xmlns:a16="http://schemas.microsoft.com/office/drawing/2014/main" xmlns=""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xmlns=""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xmlns=""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xmlns=""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pPr defTabSz="914367"/>
                <a:endParaRPr lang="en-US" sz="1765">
                  <a:solidFill>
                    <a:srgbClr val="FFFFFF"/>
                  </a:solidFill>
                  <a:latin typeface="Segoe UI"/>
                </a:endParaRPr>
              </a:p>
            </p:txBody>
          </p:sp>
        </p:grpSp>
      </p:grpSp>
      <p:sp>
        <p:nvSpPr>
          <p:cNvPr id="26" name="Text Placeholder 25">
            <a:extLst>
              <a:ext uri="{FF2B5EF4-FFF2-40B4-BE49-F238E27FC236}">
                <a16:creationId xmlns:a16="http://schemas.microsoft.com/office/drawing/2014/main" xmlns="" id="{4C926B21-0CE6-4E79-B3CD-8EA2FFE77FB0}"/>
              </a:ext>
            </a:extLst>
          </p:cNvPr>
          <p:cNvSpPr>
            <a:spLocks noGrp="1"/>
          </p:cNvSpPr>
          <p:nvPr>
            <p:ph type="body" sz="quarter" idx="12"/>
          </p:nvPr>
        </p:nvSpPr>
        <p:spPr>
          <a:xfrm>
            <a:off x="269302" y="5354150"/>
            <a:ext cx="11092118" cy="1206670"/>
          </a:xfrm>
        </p:spPr>
        <p:txBody>
          <a:bodyPr/>
          <a:lstStyle/>
          <a:p>
            <a:r>
              <a:rPr lang="en-US" i="1" dirty="0"/>
              <a:t>Delivering modern cloud native applications with </a:t>
            </a:r>
            <a:br>
              <a:rPr lang="en-US" i="1" dirty="0"/>
            </a:br>
            <a:r>
              <a:rPr lang="en-US" i="1" dirty="0"/>
              <a:t>open source technologies on Azure</a:t>
            </a:r>
          </a:p>
        </p:txBody>
      </p:sp>
    </p:spTree>
    <p:extLst>
      <p:ext uri="{BB962C8B-B14F-4D97-AF65-F5344CB8AC3E}">
        <p14:creationId xmlns:p14="http://schemas.microsoft.com/office/powerpoint/2010/main" val="324955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pic>
        <p:nvPicPr>
          <p:cNvPr id="1834" name="Shape 1834"/>
          <p:cNvPicPr preferRelativeResize="0"/>
          <p:nvPr/>
        </p:nvPicPr>
        <p:blipFill>
          <a:blip r:embed="rId3">
            <a:alphaModFix/>
          </a:blip>
          <a:stretch>
            <a:fillRect/>
          </a:stretch>
        </p:blipFill>
        <p:spPr>
          <a:xfrm>
            <a:off x="3298639" y="1802499"/>
            <a:ext cx="5594732" cy="3121269"/>
          </a:xfrm>
          <a:prstGeom prst="rect">
            <a:avLst/>
          </a:prstGeom>
          <a:noFill/>
          <a:ln>
            <a:noFill/>
          </a:ln>
        </p:spPr>
      </p:pic>
      <p:sp>
        <p:nvSpPr>
          <p:cNvPr id="1835" name="Shape 1835"/>
          <p:cNvSpPr/>
          <p:nvPr/>
        </p:nvSpPr>
        <p:spPr>
          <a:xfrm>
            <a:off x="2800138" y="1122513"/>
            <a:ext cx="6591742" cy="598992"/>
          </a:xfrm>
          <a:prstGeom prst="rect">
            <a:avLst/>
          </a:prstGeom>
          <a:solidFill>
            <a:srgbClr val="4285F4">
              <a:alpha val="82750"/>
            </a:srgbClr>
          </a:solidFill>
          <a:ln>
            <a:noFill/>
          </a:ln>
        </p:spPr>
        <p:txBody>
          <a:bodyPr lIns="84886" tIns="42435" rIns="84886" bIns="42435" anchor="ctr" anchorCtr="0">
            <a:noAutofit/>
          </a:bodyPr>
          <a:lstStyle/>
          <a:p>
            <a:pPr algn="ctr"/>
            <a:r>
              <a:rPr lang="en-US" sz="2865" dirty="0">
                <a:solidFill>
                  <a:srgbClr val="FFFFFF"/>
                </a:solidFill>
                <a:latin typeface="Trebuchet MS"/>
                <a:ea typeface="Open Sans"/>
                <a:cs typeface="Trebuchet MS"/>
                <a:sym typeface="Open Sans"/>
              </a:rPr>
              <a:t>Containers need management</a:t>
            </a:r>
          </a:p>
        </p:txBody>
      </p:sp>
    </p:spTree>
    <p:extLst>
      <p:ext uri="{BB962C8B-B14F-4D97-AF65-F5344CB8AC3E}">
        <p14:creationId xmlns:p14="http://schemas.microsoft.com/office/powerpoint/2010/main" val="617777344"/>
      </p:ext>
    </p:extLst>
  </p:cSld>
  <p:clrMapOvr>
    <a:masterClrMapping/>
  </p:clrMapOvr>
  <p:transition spd="slow">
    <p:cut/>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0" y="0"/>
            <a:ext cx="12192000"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xmlns="" id="{895623B4-48AD-4A82-8D48-F4F6CE4FF0F3}"/>
              </a:ext>
            </a:extLst>
          </p:cNvPr>
          <p:cNvSpPr>
            <a:spLocks noGrp="1"/>
          </p:cNvSpPr>
          <p:nvPr>
            <p:ph type="title" idx="4294967295"/>
          </p:nvPr>
        </p:nvSpPr>
        <p:spPr>
          <a:xfrm>
            <a:off x="0" y="365125"/>
            <a:ext cx="10515600" cy="1325563"/>
          </a:xfrm>
        </p:spPr>
        <p:txBody>
          <a:bodyPr/>
          <a:lstStyle/>
          <a:p>
            <a:r>
              <a:rPr lang="en-US" dirty="0"/>
              <a:t>Azure Container Support</a:t>
            </a:r>
          </a:p>
        </p:txBody>
      </p:sp>
      <p:cxnSp>
        <p:nvCxnSpPr>
          <p:cNvPr id="7" name="Straight Connector 6">
            <a:extLst>
              <a:ext uri="{FF2B5EF4-FFF2-40B4-BE49-F238E27FC236}">
                <a16:creationId xmlns:a16="http://schemas.microsoft.com/office/drawing/2014/main" xmlns="" id="{C62230D0-DAB6-4485-A5DE-38B5D40A8D99}"/>
              </a:ext>
            </a:extLst>
          </p:cNvPr>
          <p:cNvCxnSpPr>
            <a:cxnSpLocks/>
          </p:cNvCxnSpPr>
          <p:nvPr/>
        </p:nvCxnSpPr>
        <p:spPr>
          <a:xfrm>
            <a:off x="408988" y="3376942"/>
            <a:ext cx="11374025"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4">
            <a:extLst>
              <a:ext uri="{FF2B5EF4-FFF2-40B4-BE49-F238E27FC236}">
                <a16:creationId xmlns:a16="http://schemas.microsoft.com/office/drawing/2014/main" xmlns="" id="{F6717350-F522-4975-8D37-31074A28C2B9}"/>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bwMode="auto">
          <a:xfrm>
            <a:off x="3441135" y="2346959"/>
            <a:ext cx="1884151" cy="4848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xmlns="" id="{BFB9B2D2-7C65-4A7D-85F6-8F083D57D268}"/>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9030123" y="2392684"/>
            <a:ext cx="1358305" cy="461343"/>
          </a:xfrm>
          <a:prstGeom prst="rect">
            <a:avLst/>
          </a:prstGeom>
        </p:spPr>
      </p:pic>
      <p:pic>
        <p:nvPicPr>
          <p:cNvPr id="10" name="Picture 9">
            <a:extLst>
              <a:ext uri="{FF2B5EF4-FFF2-40B4-BE49-F238E27FC236}">
                <a16:creationId xmlns:a16="http://schemas.microsoft.com/office/drawing/2014/main" xmlns="" id="{2FBE3258-50AC-473A-A153-B1DD3EC9B61E}"/>
              </a:ext>
            </a:extLst>
          </p:cNvPr>
          <p:cNvPicPr>
            <a:picLocks noChangeAspect="1"/>
          </p:cNvPicPr>
          <p:nvPr/>
        </p:nvPicPr>
        <p:blipFill>
          <a:blip r:embed="rId5">
            <a:grayscl/>
          </a:blip>
          <a:stretch>
            <a:fillRect/>
          </a:stretch>
        </p:blipFill>
        <p:spPr>
          <a:xfrm>
            <a:off x="7515488" y="2181838"/>
            <a:ext cx="1045681" cy="896296"/>
          </a:xfrm>
          <a:prstGeom prst="rect">
            <a:avLst/>
          </a:prstGeom>
        </p:spPr>
      </p:pic>
      <p:grpSp>
        <p:nvGrpSpPr>
          <p:cNvPr id="11" name="Group 10">
            <a:extLst>
              <a:ext uri="{FF2B5EF4-FFF2-40B4-BE49-F238E27FC236}">
                <a16:creationId xmlns:a16="http://schemas.microsoft.com/office/drawing/2014/main" xmlns="" id="{D114AFE6-E508-4505-BF9F-B77589A3C195}"/>
              </a:ext>
            </a:extLst>
          </p:cNvPr>
          <p:cNvGrpSpPr/>
          <p:nvPr/>
        </p:nvGrpSpPr>
        <p:grpSpPr>
          <a:xfrm>
            <a:off x="808196" y="2315492"/>
            <a:ext cx="1885919" cy="547737"/>
            <a:chOff x="7153057" y="2705100"/>
            <a:chExt cx="1924009" cy="558799"/>
          </a:xfrm>
        </p:grpSpPr>
        <p:pic>
          <p:nvPicPr>
            <p:cNvPr id="12" name="Picture 2">
              <a:extLst>
                <a:ext uri="{FF2B5EF4-FFF2-40B4-BE49-F238E27FC236}">
                  <a16:creationId xmlns:a16="http://schemas.microsoft.com/office/drawing/2014/main" xmlns="" id="{2021F700-9289-444E-B6EC-B62E514B1657}"/>
                </a:ext>
              </a:extLst>
            </p:cNvPr>
            <p:cNvPicPr>
              <a:picLocks noChangeAspect="1" noChangeArrowheads="1"/>
            </p:cNvPicPr>
            <p:nvPr/>
          </p:nvPicPr>
          <p:blipFill>
            <a:blip r:embed="rId6">
              <a:duotone>
                <a:prstClr val="black"/>
                <a:schemeClr val="tx2">
                  <a:tint val="45000"/>
                  <a:satMod val="400000"/>
                </a:schemeClr>
              </a:duotone>
            </a:blip>
            <a:stretch>
              <a:fillRect/>
            </a:stretch>
          </p:blipFill>
          <p:spPr bwMode="auto">
            <a:xfrm>
              <a:off x="8238866" y="2705100"/>
              <a:ext cx="838200" cy="558799"/>
            </a:xfrm>
            <a:prstGeom prst="rect">
              <a:avLst/>
            </a:prstGeom>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xmlns="" id="{487CCCE3-D062-4359-894D-1FB5CCD93DEC}"/>
                </a:ext>
              </a:extLst>
            </p:cNvPr>
            <p:cNvSpPr txBox="1"/>
            <p:nvPr/>
          </p:nvSpPr>
          <p:spPr>
            <a:xfrm>
              <a:off x="7153057" y="2770012"/>
              <a:ext cx="1295400" cy="48481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Pivotal</a:t>
              </a:r>
            </a:p>
            <a:p>
              <a:pPr marL="0" marR="0" lvl="0" indent="0" algn="l" defTabSz="914192" rtl="0" eaLnBrk="1" fontAlgn="auto" latinLnBrk="0" hangingPunct="1">
                <a:lnSpc>
                  <a:spcPct val="50000"/>
                </a:lnSpc>
                <a:spcBef>
                  <a:spcPts val="0"/>
                </a:spcBef>
                <a:spcAft>
                  <a:spcPts val="196"/>
                </a:spcAft>
                <a:buClrTx/>
                <a:buSzTx/>
                <a:buFontTx/>
                <a:buNone/>
                <a:tabLst/>
                <a:defRPr/>
              </a:pPr>
              <a:r>
                <a:rPr kumimoji="0" lang="en-US" sz="98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Cloud Foundry</a:t>
              </a:r>
            </a:p>
          </p:txBody>
        </p:sp>
      </p:grpSp>
      <p:pic>
        <p:nvPicPr>
          <p:cNvPr id="14" name="Picture 2" descr="https://mesosphere.com/wp-content/uploads/2016/04/logo-horizontal-styled.png">
            <a:extLst>
              <a:ext uri="{FF2B5EF4-FFF2-40B4-BE49-F238E27FC236}">
                <a16:creationId xmlns:a16="http://schemas.microsoft.com/office/drawing/2014/main" xmlns="" id="{89B61105-9050-44A6-B841-6D7BF48611CB}"/>
              </a:ext>
            </a:extLst>
          </p:cNvPr>
          <p:cNvPicPr>
            <a:picLocks noChangeAspect="1" noChangeArrowheads="1"/>
          </p:cNvPicPr>
          <p:nvPr/>
        </p:nvPicPr>
        <p:blipFill rotWithShape="1">
          <a:blip r:embed="rId7" cstate="screen">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bwMode="auto">
          <a:xfrm>
            <a:off x="6046021" y="2028839"/>
            <a:ext cx="770523" cy="8964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xmlns="" id="{8FAB7E54-DDCD-4D46-80DA-9428B297F65C}"/>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5742745" y="3937542"/>
            <a:ext cx="764951" cy="764951"/>
          </a:xfrm>
          <a:prstGeom prst="rect">
            <a:avLst/>
          </a:prstGeom>
        </p:spPr>
      </p:pic>
      <p:pic>
        <p:nvPicPr>
          <p:cNvPr id="16" name="Picture 15">
            <a:extLst>
              <a:ext uri="{FF2B5EF4-FFF2-40B4-BE49-F238E27FC236}">
                <a16:creationId xmlns:a16="http://schemas.microsoft.com/office/drawing/2014/main" xmlns="" id="{11425C8F-721C-48B5-90F4-B70473DC8A0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3672458" y="3797103"/>
            <a:ext cx="1045829" cy="1045829"/>
          </a:xfrm>
          <a:prstGeom prst="rect">
            <a:avLst/>
          </a:prstGeom>
        </p:spPr>
      </p:pic>
      <p:pic>
        <p:nvPicPr>
          <p:cNvPr id="17" name="Picture 16">
            <a:extLst>
              <a:ext uri="{FF2B5EF4-FFF2-40B4-BE49-F238E27FC236}">
                <a16:creationId xmlns:a16="http://schemas.microsoft.com/office/drawing/2014/main" xmlns="" id="{E19A665E-0EE3-447F-87E6-25C2872B450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532153" y="3937542"/>
            <a:ext cx="764951" cy="764951"/>
          </a:xfrm>
          <a:prstGeom prst="rect">
            <a:avLst/>
          </a:prstGeom>
        </p:spPr>
      </p:pic>
      <p:pic>
        <p:nvPicPr>
          <p:cNvPr id="18" name="Picture 17">
            <a:extLst>
              <a:ext uri="{FF2B5EF4-FFF2-40B4-BE49-F238E27FC236}">
                <a16:creationId xmlns:a16="http://schemas.microsoft.com/office/drawing/2014/main" xmlns="" id="{D46A3892-5C19-47F3-9B7B-9E5D95CCCB4D}"/>
              </a:ext>
            </a:extLst>
          </p:cNvPr>
          <p:cNvPicPr>
            <a:picLocks noChangeAspect="1"/>
          </p:cNvPicPr>
          <p:nvPr/>
        </p:nvPicPr>
        <p:blipFill>
          <a:blip r:embed="rId15">
            <a:clrChange>
              <a:clrFrom>
                <a:srgbClr val="FFFFFF"/>
              </a:clrFrom>
              <a:clrTo>
                <a:srgbClr val="FFFFFF">
                  <a:alpha val="0"/>
                </a:srgbClr>
              </a:clrTo>
            </a:clrChange>
            <a:extLst>
              <a:ext uri="{BEBA8EAE-BF5A-486C-A8C5-ECC9F3942E4B}">
                <a14:imgProps xmlns:a14="http://schemas.microsoft.com/office/drawing/2010/main">
                  <a14:imgLayer r:embed="rId16">
                    <a14:imgEffect>
                      <a14:saturation sat="0"/>
                    </a14:imgEffect>
                  </a14:imgLayer>
                </a14:imgProps>
              </a:ext>
            </a:extLst>
          </a:blip>
          <a:stretch>
            <a:fillRect/>
          </a:stretch>
        </p:blipFill>
        <p:spPr>
          <a:xfrm>
            <a:off x="1483184" y="3727808"/>
            <a:ext cx="1239519" cy="1058207"/>
          </a:xfrm>
          <a:prstGeom prst="rect">
            <a:avLst/>
          </a:prstGeom>
        </p:spPr>
      </p:pic>
      <p:pic>
        <p:nvPicPr>
          <p:cNvPr id="19" name="Graphic 17">
            <a:extLst>
              <a:ext uri="{FF2B5EF4-FFF2-40B4-BE49-F238E27FC236}">
                <a16:creationId xmlns:a16="http://schemas.microsoft.com/office/drawing/2014/main" xmlns="" id="{96F6360A-0A96-4AE7-82B7-581AF8845D2E}"/>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20000"/>
                    </a14:imgEffect>
                  </a14:imgLayer>
                </a14:imgProps>
              </a:ext>
            </a:extLst>
          </a:blip>
          <a:stretch>
            <a:fillRect/>
          </a:stretch>
        </p:blipFill>
        <p:spPr>
          <a:xfrm>
            <a:off x="9321563" y="3866294"/>
            <a:ext cx="971127" cy="907446"/>
          </a:xfrm>
          <a:prstGeom prst="rect">
            <a:avLst/>
          </a:prstGeom>
        </p:spPr>
      </p:pic>
      <p:sp>
        <p:nvSpPr>
          <p:cNvPr id="20" name="TextBox 19">
            <a:extLst>
              <a:ext uri="{FF2B5EF4-FFF2-40B4-BE49-F238E27FC236}">
                <a16:creationId xmlns:a16="http://schemas.microsoft.com/office/drawing/2014/main" xmlns="" id="{6316A120-59F7-4A74-BAED-CC5BA97D1025}"/>
              </a:ext>
            </a:extLst>
          </p:cNvPr>
          <p:cNvSpPr txBox="1"/>
          <p:nvPr/>
        </p:nvSpPr>
        <p:spPr>
          <a:xfrm>
            <a:off x="1064821"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Container Instance</a:t>
            </a:r>
          </a:p>
        </p:txBody>
      </p:sp>
      <p:sp>
        <p:nvSpPr>
          <p:cNvPr id="21" name="TextBox 20">
            <a:extLst>
              <a:ext uri="{FF2B5EF4-FFF2-40B4-BE49-F238E27FC236}">
                <a16:creationId xmlns:a16="http://schemas.microsoft.com/office/drawing/2014/main" xmlns="" id="{840FE374-E787-41E2-A23F-41819D771DF9}"/>
              </a:ext>
            </a:extLst>
          </p:cNvPr>
          <p:cNvSpPr txBox="1"/>
          <p:nvPr/>
        </p:nvSpPr>
        <p:spPr>
          <a:xfrm>
            <a:off x="3157251" y="4923042"/>
            <a:ext cx="2076244" cy="651509"/>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Azure Kubernetes Service</a:t>
            </a:r>
            <a:b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176"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(AKS)</a:t>
            </a:r>
          </a:p>
        </p:txBody>
      </p:sp>
      <p:sp>
        <p:nvSpPr>
          <p:cNvPr id="22" name="TextBox 21">
            <a:extLst>
              <a:ext uri="{FF2B5EF4-FFF2-40B4-BE49-F238E27FC236}">
                <a16:creationId xmlns:a16="http://schemas.microsoft.com/office/drawing/2014/main" xmlns="" id="{1F2C6541-729F-45F6-91AB-B589B46C81FE}"/>
              </a:ext>
            </a:extLst>
          </p:cNvPr>
          <p:cNvSpPr txBox="1"/>
          <p:nvPr/>
        </p:nvSpPr>
        <p:spPr>
          <a:xfrm>
            <a:off x="5140288"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Service Fabric</a:t>
            </a:r>
          </a:p>
        </p:txBody>
      </p:sp>
      <p:sp>
        <p:nvSpPr>
          <p:cNvPr id="23" name="TextBox 22">
            <a:extLst>
              <a:ext uri="{FF2B5EF4-FFF2-40B4-BE49-F238E27FC236}">
                <a16:creationId xmlns:a16="http://schemas.microsoft.com/office/drawing/2014/main" xmlns="" id="{EE0992D8-5E7F-4F10-A818-CDE899AEBBF1}"/>
              </a:ext>
            </a:extLst>
          </p:cNvPr>
          <p:cNvSpPr txBox="1"/>
          <p:nvPr/>
        </p:nvSpPr>
        <p:spPr>
          <a:xfrm>
            <a:off x="693313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Web Apps</a:t>
            </a:r>
          </a:p>
        </p:txBody>
      </p:sp>
      <p:sp>
        <p:nvSpPr>
          <p:cNvPr id="24" name="TextBox 23">
            <a:extLst>
              <a:ext uri="{FF2B5EF4-FFF2-40B4-BE49-F238E27FC236}">
                <a16:creationId xmlns:a16="http://schemas.microsoft.com/office/drawing/2014/main" xmlns="" id="{9F3EECB6-275F-4BB4-A10C-18B5FBFFDB08}"/>
              </a:ext>
            </a:extLst>
          </p:cNvPr>
          <p:cNvSpPr txBox="1"/>
          <p:nvPr/>
        </p:nvSpPr>
        <p:spPr>
          <a:xfrm>
            <a:off x="8725987" y="4923042"/>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Batch</a:t>
            </a:r>
          </a:p>
        </p:txBody>
      </p:sp>
      <p:sp>
        <p:nvSpPr>
          <p:cNvPr id="25" name="TextBox 24">
            <a:extLst>
              <a:ext uri="{FF2B5EF4-FFF2-40B4-BE49-F238E27FC236}">
                <a16:creationId xmlns:a16="http://schemas.microsoft.com/office/drawing/2014/main" xmlns="" id="{A4233A73-99AD-46D5-A995-CA4CFC92607D}"/>
              </a:ext>
            </a:extLst>
          </p:cNvPr>
          <p:cNvSpPr txBox="1"/>
          <p:nvPr/>
        </p:nvSpPr>
        <p:spPr>
          <a:xfrm>
            <a:off x="5412868" y="2743589"/>
            <a:ext cx="2076244" cy="470651"/>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176" b="1"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Mesos DC/OS</a:t>
            </a:r>
          </a:p>
        </p:txBody>
      </p:sp>
    </p:spTree>
    <p:extLst>
      <p:ext uri="{BB962C8B-B14F-4D97-AF65-F5344CB8AC3E}">
        <p14:creationId xmlns:p14="http://schemas.microsoft.com/office/powerpoint/2010/main" val="179463440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xmlns=""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651479" y="673315"/>
            <a:ext cx="8980702" cy="1594470"/>
          </a:xfrm>
        </p:spPr>
        <p:txBody>
          <a:bodyPr/>
          <a:lstStyle/>
          <a:p>
            <a:pPr algn="ctr">
              <a:lnSpc>
                <a:spcPct val="120000"/>
              </a:lnSpc>
              <a:spcAft>
                <a:spcPts val="588"/>
              </a:spcAft>
            </a:pPr>
            <a:r>
              <a:rPr lang="en-US" sz="2745" spc="0" dirty="0">
                <a:solidFill>
                  <a:schemeClr val="tx1"/>
                </a:solidFill>
              </a:rPr>
              <a:t>For customers with a preferred container platform</a:t>
            </a:r>
            <a:br>
              <a:rPr lang="en-US" sz="2745" spc="0" dirty="0">
                <a:solidFill>
                  <a:schemeClr val="tx1"/>
                </a:solidFill>
              </a:rPr>
            </a:br>
            <a:r>
              <a:rPr lang="en-US" sz="2353" spc="0" dirty="0">
                <a:solidFill>
                  <a:schemeClr val="tx1"/>
                </a:solidFill>
                <a:latin typeface="Segoe UI Semibold" panose="020B0702040204020203" pitchFamily="34" charset="0"/>
                <a:cs typeface="Segoe UI Semibold" panose="020B0702040204020203" pitchFamily="34" charset="0"/>
              </a:rPr>
              <a:t>Pivotal Cloud Foundry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Kubernetes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Docker Enterprise Edition </a:t>
            </a:r>
            <a:br>
              <a:rPr lang="en-US" sz="2353" spc="0" dirty="0">
                <a:solidFill>
                  <a:schemeClr val="tx1"/>
                </a:solidFill>
                <a:latin typeface="Segoe UI Semibold" panose="020B0702040204020203" pitchFamily="34" charset="0"/>
                <a:cs typeface="Segoe UI Semibold" panose="020B0702040204020203" pitchFamily="34" charset="0"/>
              </a:rPr>
            </a:br>
            <a:r>
              <a:rPr lang="en-US" sz="2353" spc="0" dirty="0">
                <a:solidFill>
                  <a:schemeClr val="tx1"/>
                </a:solidFill>
                <a:latin typeface="Segoe UI Semibold" panose="020B0702040204020203" pitchFamily="34" charset="0"/>
                <a:cs typeface="Segoe UI Semibold" panose="020B0702040204020203" pitchFamily="34" charset="0"/>
              </a:rPr>
              <a:t>Red Hat OpenShift </a:t>
            </a:r>
            <a:r>
              <a:rPr lang="en-US" sz="2353" spc="0" dirty="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353" spc="0" dirty="0">
                <a:solidFill>
                  <a:schemeClr val="tx1"/>
                </a:solidFill>
                <a:latin typeface="Segoe UI Semibold" panose="020B0702040204020203" pitchFamily="34" charset="0"/>
                <a:cs typeface="Segoe UI Semibold" panose="020B0702040204020203" pitchFamily="34" charset="0"/>
              </a:rPr>
              <a:t> Mesosphere DC/OS </a:t>
            </a:r>
            <a:endParaRPr lang="en-US" sz="2745" spc="0" dirty="0">
              <a:solidFill>
                <a:schemeClr val="tx1"/>
              </a:solidFill>
              <a:latin typeface="Segoe UI Semibold" panose="020B0702040204020203" pitchFamily="34" charset="0"/>
              <a:cs typeface="Segoe UI Semibold" panose="020B0702040204020203" pitchFamily="34" charset="0"/>
            </a:endParaRPr>
          </a:p>
        </p:txBody>
      </p:sp>
      <p:cxnSp>
        <p:nvCxnSpPr>
          <p:cNvPr id="9" name="Straight Connector 8">
            <a:extLst>
              <a:ext uri="{FF2B5EF4-FFF2-40B4-BE49-F238E27FC236}">
                <a16:creationId xmlns:a16="http://schemas.microsoft.com/office/drawing/2014/main" xmlns=""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xmlns=""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xmlns=""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xmlns=""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xmlns=""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xmlns=""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xmlns=""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xmlns=""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xmlns=""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xmlns=""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xmlns=""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xmlns=""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xmlns=""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xmlns=""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xmlns=""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xmlns=""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xmlns=""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xmlns=""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xmlns=""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xmlns=""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xmlns=""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xmlns=""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xmlns=""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xmlns=""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xmlns=""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xmlns=""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xmlns=""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xmlns=""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xmlns=""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xmlns=""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xmlns=""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xmlns=""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xmlns=""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xmlns=""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xmlns="" id="{D688D2B3-C71B-40FF-8BFC-10E15E30867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256" name="Rectangle 255">
            <a:hlinkClick r:id="rId5" action="ppaction://hlinksldjump"/>
            <a:extLst>
              <a:ext uri="{FF2B5EF4-FFF2-40B4-BE49-F238E27FC236}">
                <a16:creationId xmlns:a16="http://schemas.microsoft.com/office/drawing/2014/main" xmlns="" id="{D1B70454-AD46-4387-8B6B-203AFBE505F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256">
            <a:hlinkClick r:id="rId6" action="ppaction://hlinksldjump"/>
            <a:extLst>
              <a:ext uri="{FF2B5EF4-FFF2-40B4-BE49-F238E27FC236}">
                <a16:creationId xmlns:a16="http://schemas.microsoft.com/office/drawing/2014/main" xmlns="" id="{BFE9AEF3-99CD-4B1C-9138-1B0FE8A6BA5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a:hlinkClick r:id="rId7" action="ppaction://hlinksldjump"/>
            <a:extLst>
              <a:ext uri="{FF2B5EF4-FFF2-40B4-BE49-F238E27FC236}">
                <a16:creationId xmlns:a16="http://schemas.microsoft.com/office/drawing/2014/main" xmlns="" id="{061272A1-BC0E-4164-88C9-E7943CCE511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hlinkClick r:id="rId8" action="ppaction://hlinksldjump"/>
            <a:extLst>
              <a:ext uri="{FF2B5EF4-FFF2-40B4-BE49-F238E27FC236}">
                <a16:creationId xmlns:a16="http://schemas.microsoft.com/office/drawing/2014/main" xmlns="" id="{79F76E4C-611D-45F9-917C-C45E47C9592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61" name="Straight Connector 260">
            <a:extLst>
              <a:ext uri="{FF2B5EF4-FFF2-40B4-BE49-F238E27FC236}">
                <a16:creationId xmlns:a16="http://schemas.microsoft.com/office/drawing/2014/main" xmlns="" id="{05B56984-8222-4394-9981-26D964E3A28D}"/>
              </a:ext>
            </a:extLst>
          </p:cNvPr>
          <p:cNvCxnSpPr>
            <a:cxnSpLocks/>
          </p:cNvCxnSpPr>
          <p:nvPr/>
        </p:nvCxnSpPr>
        <p:spPr>
          <a:xfrm>
            <a:off x="3975078"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xmlns="" id="{FA43260B-D2E7-43AE-B926-B46DACC670AC}"/>
              </a:ext>
            </a:extLst>
          </p:cNvPr>
          <p:cNvSpPr/>
          <p:nvPr/>
        </p:nvSpPr>
        <p:spPr bwMode="auto">
          <a:xfrm rot="16200000">
            <a:off x="3697768"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xmlns="" id="{91F585A3-B308-411D-A431-536849FF2B88}"/>
              </a:ext>
            </a:extLst>
          </p:cNvPr>
          <p:cNvSpPr/>
          <p:nvPr/>
        </p:nvSpPr>
        <p:spPr bwMode="auto">
          <a:xfrm rot="16200000">
            <a:off x="5383793"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xmlns="" id="{9D60B24B-748C-4826-BF0E-835640A4E097}"/>
              </a:ext>
            </a:extLst>
          </p:cNvPr>
          <p:cNvSpPr/>
          <p:nvPr/>
        </p:nvSpPr>
        <p:spPr bwMode="auto">
          <a:xfrm rot="16200000">
            <a:off x="7069819"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xmlns="" id="{03989FFA-FD57-42ED-AE33-25CA58CFF94E}"/>
              </a:ext>
            </a:extLst>
          </p:cNvPr>
          <p:cNvSpPr/>
          <p:nvPr/>
        </p:nvSpPr>
        <p:spPr bwMode="auto">
          <a:xfrm rot="16200000">
            <a:off x="8755845" y="3803307"/>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xmlns="" id="{D64840A8-4A4A-493C-959C-7F86B6E760BD}"/>
              </a:ext>
            </a:extLst>
          </p:cNvPr>
          <p:cNvSpPr/>
          <p:nvPr/>
        </p:nvSpPr>
        <p:spPr bwMode="auto">
          <a:xfrm rot="16200000">
            <a:off x="10441867" y="380330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xmlns="" id="{51F0D322-17DC-44B5-BCFE-5017221911B5}"/>
              </a:ext>
            </a:extLst>
          </p:cNvPr>
          <p:cNvCxnSpPr>
            <a:cxnSpLocks/>
          </p:cNvCxnSpPr>
          <p:nvPr/>
        </p:nvCxnSpPr>
        <p:spPr>
          <a:xfrm>
            <a:off x="5661104"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xmlns="" id="{4E6424BF-CC6D-4240-86F4-2DBA3BC485A7}"/>
              </a:ext>
            </a:extLst>
          </p:cNvPr>
          <p:cNvCxnSpPr>
            <a:cxnSpLocks/>
          </p:cNvCxnSpPr>
          <p:nvPr/>
        </p:nvCxnSpPr>
        <p:spPr>
          <a:xfrm>
            <a:off x="7347129"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xmlns="" id="{B502CF19-FEF1-4D75-95AC-9CB34D6E8321}"/>
              </a:ext>
            </a:extLst>
          </p:cNvPr>
          <p:cNvCxnSpPr>
            <a:cxnSpLocks/>
          </p:cNvCxnSpPr>
          <p:nvPr/>
        </p:nvCxnSpPr>
        <p:spPr>
          <a:xfrm>
            <a:off x="9033155" y="3875319"/>
            <a:ext cx="1275429"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88" name="Picture 287">
            <a:extLst>
              <a:ext uri="{FF2B5EF4-FFF2-40B4-BE49-F238E27FC236}">
                <a16:creationId xmlns:a16="http://schemas.microsoft.com/office/drawing/2014/main" xmlns="" id="{FF4B579F-BB18-4FA3-981A-8B1F120F2834}"/>
              </a:ext>
            </a:extLst>
          </p:cNvPr>
          <p:cNvPicPr>
            <a:picLocks noChangeAspect="1"/>
          </p:cNvPicPr>
          <p:nvPr/>
        </p:nvPicPr>
        <p:blipFill>
          <a:blip r:embed="rId9"/>
          <a:stretch>
            <a:fillRect/>
          </a:stretch>
        </p:blipFill>
        <p:spPr>
          <a:xfrm>
            <a:off x="6696090" y="2470790"/>
            <a:ext cx="891479" cy="891479"/>
          </a:xfrm>
          <a:prstGeom prst="rect">
            <a:avLst/>
          </a:prstGeom>
        </p:spPr>
      </p:pic>
      <p:pic>
        <p:nvPicPr>
          <p:cNvPr id="289" name="Picture 10" descr="Image result for redhat openshift">
            <a:extLst>
              <a:ext uri="{FF2B5EF4-FFF2-40B4-BE49-F238E27FC236}">
                <a16:creationId xmlns:a16="http://schemas.microsoft.com/office/drawing/2014/main" xmlns="" id="{11A310F3-6ED3-42C6-A6A3-80FAB7A63841}"/>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5064214" y="4451758"/>
            <a:ext cx="807605" cy="663401"/>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xmlns="" id="{F2EF0A3D-D824-4C88-9166-BE32C12AB4A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333" t="28570" r="57455" b="28570"/>
          <a:stretch/>
        </p:blipFill>
        <p:spPr bwMode="auto">
          <a:xfrm>
            <a:off x="9911526" y="2483779"/>
            <a:ext cx="1204705" cy="977552"/>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xmlns="" id="{0DF300F8-9440-456D-BF26-766DE493AFAE}"/>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2773872" y="2673732"/>
            <a:ext cx="2116268" cy="650771"/>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xmlns="" id="{4D403D68-EA20-4B28-A9F8-D6690CA93097}"/>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r="75277"/>
          <a:stretch/>
        </p:blipFill>
        <p:spPr bwMode="auto">
          <a:xfrm>
            <a:off x="8315620" y="4345229"/>
            <a:ext cx="1024473" cy="757893"/>
          </a:xfrm>
          <a:prstGeom prst="rect">
            <a:avLst/>
          </a:prstGeom>
          <a:noFill/>
          <a:extLst>
            <a:ext uri="{909E8E84-426E-40DD-AFC4-6F175D3DCCD1}">
              <a14:hiddenFill xmlns:a14="http://schemas.microsoft.com/office/drawing/2010/main">
                <a:solidFill>
                  <a:srgbClr val="FFFFFF"/>
                </a:solidFill>
              </a14:hiddenFill>
            </a:ext>
          </a:extLst>
        </p:spPr>
      </p:pic>
      <p:sp>
        <p:nvSpPr>
          <p:cNvPr id="299" name="Title 4">
            <a:extLst>
              <a:ext uri="{FF2B5EF4-FFF2-40B4-BE49-F238E27FC236}">
                <a16:creationId xmlns:a16="http://schemas.microsoft.com/office/drawing/2014/main" xmlns="" id="{357BD8B3-D3F8-4181-981C-4ECBB75A8E83}"/>
              </a:ext>
            </a:extLst>
          </p:cNvPr>
          <p:cNvSpPr txBox="1">
            <a:spLocks/>
          </p:cNvSpPr>
          <p:nvPr/>
        </p:nvSpPr>
        <p:spPr>
          <a:xfrm>
            <a:off x="2651479" y="5506831"/>
            <a:ext cx="8980702" cy="561209"/>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3137"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rPr>
              <a:t>Help them bring that platform to Azure </a:t>
            </a:r>
            <a:endParaRPr kumimoji="0" lang="en-US" sz="3529" b="0" i="0" u="none" strike="noStrike" kern="1200" cap="none" spc="0" normalizeH="0" baseline="0" noProof="0" dirty="0">
              <a:ln w="3175">
                <a:noFill/>
              </a:ln>
              <a:solidFill>
                <a:srgbClr val="0072C6"/>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xmlns="" id="{EF078A9C-E9C8-493F-81D4-5EE87D3D6217}"/>
              </a:ext>
            </a:extLst>
          </p:cNvPr>
          <p:cNvGrpSpPr/>
          <p:nvPr/>
        </p:nvGrpSpPr>
        <p:grpSpPr>
          <a:xfrm>
            <a:off x="5455805" y="4031224"/>
            <a:ext cx="3372051" cy="282060"/>
            <a:chOff x="5565205" y="4111562"/>
            <a:chExt cx="3439668" cy="310394"/>
          </a:xfrm>
        </p:grpSpPr>
        <p:cxnSp>
          <p:nvCxnSpPr>
            <p:cNvPr id="90" name="Straight Connector 89">
              <a:extLst>
                <a:ext uri="{FF2B5EF4-FFF2-40B4-BE49-F238E27FC236}">
                  <a16:creationId xmlns:a16="http://schemas.microsoft.com/office/drawing/2014/main" xmlns=""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xmlns="" id="{30DD3F5B-B62B-4B99-BD1A-43909BDB6503}"/>
              </a:ext>
            </a:extLst>
          </p:cNvPr>
          <p:cNvGrpSpPr/>
          <p:nvPr/>
        </p:nvGrpSpPr>
        <p:grpSpPr>
          <a:xfrm>
            <a:off x="3769780" y="3428999"/>
            <a:ext cx="6744100" cy="277838"/>
            <a:chOff x="3845371" y="3470277"/>
            <a:chExt cx="6879333" cy="310394"/>
          </a:xfrm>
        </p:grpSpPr>
        <p:cxnSp>
          <p:nvCxnSpPr>
            <p:cNvPr id="88" name="Straight Connector 87">
              <a:extLst>
                <a:ext uri="{FF2B5EF4-FFF2-40B4-BE49-F238E27FC236}">
                  <a16:creationId xmlns:a16="http://schemas.microsoft.com/office/drawing/2014/main" xmlns=""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xmlns="" id="{B537E2CB-A5B3-8B4F-8ECC-8D9283963760}"/>
              </a:ext>
            </a:extLst>
          </p:cNvPr>
          <p:cNvGrpSpPr/>
          <p:nvPr/>
        </p:nvGrpSpPr>
        <p:grpSpPr>
          <a:xfrm>
            <a:off x="379808" y="375301"/>
            <a:ext cx="1332040" cy="1058813"/>
            <a:chOff x="379808" y="375301"/>
            <a:chExt cx="1332040" cy="1058813"/>
          </a:xfrm>
        </p:grpSpPr>
        <p:sp>
          <p:nvSpPr>
            <p:cNvPr id="94" name="Rectangle: Rounded Corners 112">
              <a:extLst>
                <a:ext uri="{FF2B5EF4-FFF2-40B4-BE49-F238E27FC236}">
                  <a16:creationId xmlns:a16="http://schemas.microsoft.com/office/drawing/2014/main" xmlns="" id="{5A301147-1F97-2D49-A1B9-4E27844ECF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5" name="Group 94">
              <a:extLst>
                <a:ext uri="{FF2B5EF4-FFF2-40B4-BE49-F238E27FC236}">
                  <a16:creationId xmlns:a16="http://schemas.microsoft.com/office/drawing/2014/main" xmlns="" id="{106C8516-859B-2A4F-9E68-DEC063253E16}"/>
                </a:ext>
              </a:extLst>
            </p:cNvPr>
            <p:cNvGrpSpPr/>
            <p:nvPr/>
          </p:nvGrpSpPr>
          <p:grpSpPr>
            <a:xfrm>
              <a:off x="772555" y="375301"/>
              <a:ext cx="547979" cy="528905"/>
              <a:chOff x="2368476" y="589018"/>
              <a:chExt cx="1012508" cy="977265"/>
            </a:xfrm>
          </p:grpSpPr>
          <p:sp>
            <p:nvSpPr>
              <p:cNvPr id="96" name="Freeform: Shape 118">
                <a:extLst>
                  <a:ext uri="{FF2B5EF4-FFF2-40B4-BE49-F238E27FC236}">
                    <a16:creationId xmlns:a16="http://schemas.microsoft.com/office/drawing/2014/main" xmlns="" id="{D4DBA9DC-5BA9-314C-9E1E-70FE1BB0239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119">
                <a:extLst>
                  <a:ext uri="{FF2B5EF4-FFF2-40B4-BE49-F238E27FC236}">
                    <a16:creationId xmlns:a16="http://schemas.microsoft.com/office/drawing/2014/main" xmlns="" id="{AA146B57-28B8-4347-9EB8-8CE711BED70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120">
                <a:extLst>
                  <a:ext uri="{FF2B5EF4-FFF2-40B4-BE49-F238E27FC236}">
                    <a16:creationId xmlns:a16="http://schemas.microsoft.com/office/drawing/2014/main" xmlns="" id="{19FAA98F-DBF6-0645-90C6-8F0E30EF6C8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121">
                <a:extLst>
                  <a:ext uri="{FF2B5EF4-FFF2-40B4-BE49-F238E27FC236}">
                    <a16:creationId xmlns:a16="http://schemas.microsoft.com/office/drawing/2014/main" xmlns="" id="{70287295-A7FC-FB4C-8C66-70BD96B384B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122">
                <a:extLst>
                  <a:ext uri="{FF2B5EF4-FFF2-40B4-BE49-F238E27FC236}">
                    <a16:creationId xmlns:a16="http://schemas.microsoft.com/office/drawing/2014/main" xmlns="" id="{FCBF5A6A-0FDB-6041-A7ED-9870D12E20C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23">
                <a:extLst>
                  <a:ext uri="{FF2B5EF4-FFF2-40B4-BE49-F238E27FC236}">
                    <a16:creationId xmlns:a16="http://schemas.microsoft.com/office/drawing/2014/main" xmlns="" id="{57F5CA43-6C62-684D-BD37-7663E20F11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4">
                <a:extLst>
                  <a:ext uri="{FF2B5EF4-FFF2-40B4-BE49-F238E27FC236}">
                    <a16:creationId xmlns:a16="http://schemas.microsoft.com/office/drawing/2014/main" xmlns="" id="{762BF587-B5C8-E249-A3B6-FDABFEC6767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5">
                <a:extLst>
                  <a:ext uri="{FF2B5EF4-FFF2-40B4-BE49-F238E27FC236}">
                    <a16:creationId xmlns:a16="http://schemas.microsoft.com/office/drawing/2014/main" xmlns="" id="{14EF188D-5A59-9745-9CA6-555F4C6AACE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6">
                <a:extLst>
                  <a:ext uri="{FF2B5EF4-FFF2-40B4-BE49-F238E27FC236}">
                    <a16:creationId xmlns:a16="http://schemas.microsoft.com/office/drawing/2014/main" xmlns="" id="{567AE56A-DAA5-AA48-906E-245A2DB99C4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7">
                <a:extLst>
                  <a:ext uri="{FF2B5EF4-FFF2-40B4-BE49-F238E27FC236}">
                    <a16:creationId xmlns:a16="http://schemas.microsoft.com/office/drawing/2014/main" xmlns="" id="{466E778B-43B1-904F-B177-AED5C2DE98A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8">
                <a:extLst>
                  <a:ext uri="{FF2B5EF4-FFF2-40B4-BE49-F238E27FC236}">
                    <a16:creationId xmlns:a16="http://schemas.microsoft.com/office/drawing/2014/main" xmlns="" id="{B5384727-A196-304F-9BDC-563FB398479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9">
                <a:extLst>
                  <a:ext uri="{FF2B5EF4-FFF2-40B4-BE49-F238E27FC236}">
                    <a16:creationId xmlns:a16="http://schemas.microsoft.com/office/drawing/2014/main" xmlns="" id="{722F3C4F-DE5A-9E48-B8F9-874D80FE2D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30">
                <a:extLst>
                  <a:ext uri="{FF2B5EF4-FFF2-40B4-BE49-F238E27FC236}">
                    <a16:creationId xmlns:a16="http://schemas.microsoft.com/office/drawing/2014/main" xmlns="" id="{EE10C97C-05F1-084E-B0D2-01AB892028B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31">
                <a:extLst>
                  <a:ext uri="{FF2B5EF4-FFF2-40B4-BE49-F238E27FC236}">
                    <a16:creationId xmlns:a16="http://schemas.microsoft.com/office/drawing/2014/main" xmlns="" id="{B595117E-456D-D04B-89B7-E7A67EECE6F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32">
                <a:extLst>
                  <a:ext uri="{FF2B5EF4-FFF2-40B4-BE49-F238E27FC236}">
                    <a16:creationId xmlns:a16="http://schemas.microsoft.com/office/drawing/2014/main" xmlns="" id="{C63FC7D4-8335-D84A-A0A9-FAA9F742B5A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33">
                <a:extLst>
                  <a:ext uri="{FF2B5EF4-FFF2-40B4-BE49-F238E27FC236}">
                    <a16:creationId xmlns:a16="http://schemas.microsoft.com/office/drawing/2014/main" xmlns="" id="{4537E696-BB21-F847-9836-5B5B523ED48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4">
                <a:extLst>
                  <a:ext uri="{FF2B5EF4-FFF2-40B4-BE49-F238E27FC236}">
                    <a16:creationId xmlns:a16="http://schemas.microsoft.com/office/drawing/2014/main" xmlns="" id="{74532F6E-FFEF-5844-ABEF-E835F4F5DD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5">
                <a:extLst>
                  <a:ext uri="{FF2B5EF4-FFF2-40B4-BE49-F238E27FC236}">
                    <a16:creationId xmlns:a16="http://schemas.microsoft.com/office/drawing/2014/main" xmlns="" id="{471E4FF9-AD9E-6543-B25C-9A7602E8BF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6">
                <a:extLst>
                  <a:ext uri="{FF2B5EF4-FFF2-40B4-BE49-F238E27FC236}">
                    <a16:creationId xmlns:a16="http://schemas.microsoft.com/office/drawing/2014/main" xmlns="" id="{BF0E03A2-B763-1349-A689-6A0250F8D86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7">
                <a:extLst>
                  <a:ext uri="{FF2B5EF4-FFF2-40B4-BE49-F238E27FC236}">
                    <a16:creationId xmlns:a16="http://schemas.microsoft.com/office/drawing/2014/main" xmlns="" id="{6165769E-1752-F043-8CC7-9DB1A607BB0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8">
                <a:extLst>
                  <a:ext uri="{FF2B5EF4-FFF2-40B4-BE49-F238E27FC236}">
                    <a16:creationId xmlns:a16="http://schemas.microsoft.com/office/drawing/2014/main" xmlns="" id="{BE88CEBF-8E5A-D249-A806-4C3BBEC8323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48098520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xmlns=""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xmlns=""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30">
            <a:extLst>
              <a:ext uri="{FF2B5EF4-FFF2-40B4-BE49-F238E27FC236}">
                <a16:creationId xmlns:a16="http://schemas.microsoft.com/office/drawing/2014/main" xmlns=""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xmlns=""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xmlns=""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xmlns=""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Release </a:t>
            </a:r>
            <a:b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Automation Tools</a:t>
            </a:r>
          </a:p>
        </p:txBody>
      </p:sp>
      <p:grpSp>
        <p:nvGrpSpPr>
          <p:cNvPr id="176" name="Group 175">
            <a:extLst>
              <a:ext uri="{FF2B5EF4-FFF2-40B4-BE49-F238E27FC236}">
                <a16:creationId xmlns:a16="http://schemas.microsoft.com/office/drawing/2014/main" xmlns=""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xmlns=""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xmlns=""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xmlns=""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xmlns=""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xmlns=""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xmlns=""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xmlns=""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xmlns=""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xmlns=""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xmlns=""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xmlns=""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xmlns=""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xmlns=""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xmlns=""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1" name="Group 190">
            <a:extLst>
              <a:ext uri="{FF2B5EF4-FFF2-40B4-BE49-F238E27FC236}">
                <a16:creationId xmlns:a16="http://schemas.microsoft.com/office/drawing/2014/main" xmlns=""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xmlns=""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xmlns=""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xmlns=""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xmlns=""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xmlns=""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xmlns=""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xmlns=""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xmlns=""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xmlns=""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xmlns=""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xmlns=""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xmlns=""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xmlns=""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8" name="Graphic 167">
            <a:extLst>
              <a:ext uri="{FF2B5EF4-FFF2-40B4-BE49-F238E27FC236}">
                <a16:creationId xmlns:a16="http://schemas.microsoft.com/office/drawing/2014/main" xmlns="" id="{D688D2B3-C71B-40FF-8BFC-10E15E30867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63" name="Rectangle 62">
            <a:hlinkClick r:id="rId5" action="ppaction://hlinksldjump"/>
            <a:extLst>
              <a:ext uri="{FF2B5EF4-FFF2-40B4-BE49-F238E27FC236}">
                <a16:creationId xmlns:a16="http://schemas.microsoft.com/office/drawing/2014/main" xmlns="" id="{27B8DB39-4144-4AE6-A8FE-D92AC9125B0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hlinkClick r:id="rId6" action="ppaction://hlinksldjump"/>
            <a:extLst>
              <a:ext uri="{FF2B5EF4-FFF2-40B4-BE49-F238E27FC236}">
                <a16:creationId xmlns:a16="http://schemas.microsoft.com/office/drawing/2014/main" xmlns="" id="{C59656EE-BC4F-496A-B1EC-CEBC36FEF77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hlinkClick r:id="rId7" action="ppaction://hlinksldjump"/>
            <a:extLst>
              <a:ext uri="{FF2B5EF4-FFF2-40B4-BE49-F238E27FC236}">
                <a16:creationId xmlns:a16="http://schemas.microsoft.com/office/drawing/2014/main" xmlns="" id="{911BC68D-0ED9-48EC-8950-B3EDF18BA5AF}"/>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hlinkClick r:id="rId8" action="ppaction://hlinksldjump"/>
            <a:extLst>
              <a:ext uri="{FF2B5EF4-FFF2-40B4-BE49-F238E27FC236}">
                <a16:creationId xmlns:a16="http://schemas.microsoft.com/office/drawing/2014/main" xmlns="" id="{5864B795-31AF-4442-9745-99910C42776E}"/>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4">
            <a:extLst>
              <a:ext uri="{FF2B5EF4-FFF2-40B4-BE49-F238E27FC236}">
                <a16:creationId xmlns:a16="http://schemas.microsoft.com/office/drawing/2014/main" xmlns="" id="{44BAE394-04B7-4947-8510-3353E0609C36}"/>
              </a:ext>
            </a:extLst>
          </p:cNvPr>
          <p:cNvSpPr>
            <a:spLocks noGrp="1"/>
          </p:cNvSpPr>
          <p:nvPr>
            <p:ph type="title"/>
          </p:nvPr>
        </p:nvSpPr>
        <p:spPr>
          <a:xfrm>
            <a:off x="2651479" y="697242"/>
            <a:ext cx="8980702" cy="736870"/>
          </a:xfrm>
        </p:spPr>
        <p:txBody>
          <a:bodyPr/>
          <a:lstStyle/>
          <a:p>
            <a:pPr algn="ctr">
              <a:lnSpc>
                <a:spcPct val="120000"/>
              </a:lnSpc>
              <a:spcAft>
                <a:spcPts val="588"/>
              </a:spcAft>
            </a:pPr>
            <a:r>
              <a:rPr lang="en-US" sz="2745" spc="0" dirty="0">
                <a:solidFill>
                  <a:schemeClr val="tx1"/>
                </a:solidFill>
              </a:rPr>
              <a:t>For customers without a preferred container platform…</a:t>
            </a:r>
            <a:endParaRPr lang="en-US" sz="2745" spc="0" dirty="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xmlns="" id="{3855B3C7-C273-43A6-9022-6F044B3C9B72}"/>
              </a:ext>
            </a:extLst>
          </p:cNvPr>
          <p:cNvSpPr/>
          <p:nvPr/>
        </p:nvSpPr>
        <p:spPr>
          <a:xfrm>
            <a:off x="3408166" y="4609227"/>
            <a:ext cx="7467327" cy="81466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w="3175">
                  <a:noFill/>
                </a:ln>
                <a:solidFill>
                  <a:srgbClr val="505050"/>
                </a:solidFill>
                <a:effectLst/>
                <a:uLnTx/>
                <a:uFillTx/>
                <a:latin typeface="Segoe UI Semibold" panose="020B0702040204020203" pitchFamily="34" charset="0"/>
                <a:ea typeface="+mn-ea"/>
                <a:cs typeface="Segoe UI Semibold" panose="020B0702040204020203" pitchFamily="34" charset="0"/>
              </a:rPr>
              <a:t>Lead with profiling questions, then make recommendations based on the customer profiles</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6" name="Oval 95">
            <a:extLst>
              <a:ext uri="{FF2B5EF4-FFF2-40B4-BE49-F238E27FC236}">
                <a16:creationId xmlns:a16="http://schemas.microsoft.com/office/drawing/2014/main" xmlns="" id="{E1C4E4A6-1FC9-47E5-A9AF-0C4B08B46635}"/>
              </a:ext>
            </a:extLst>
          </p:cNvPr>
          <p:cNvSpPr/>
          <p:nvPr/>
        </p:nvSpPr>
        <p:spPr bwMode="auto">
          <a:xfrm>
            <a:off x="5989412" y="1829987"/>
            <a:ext cx="2304835" cy="2304835"/>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xmlns="" id="{6BD8B1BC-6A17-474D-863C-E13731D17E6D}"/>
              </a:ext>
            </a:extLst>
          </p:cNvPr>
          <p:cNvSpPr/>
          <p:nvPr/>
        </p:nvSpPr>
        <p:spPr bwMode="auto">
          <a:xfrm>
            <a:off x="9172521"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xmlns="" id="{E19D593A-9E05-4F85-9187-66BC14F7F842}"/>
              </a:ext>
            </a:extLst>
          </p:cNvPr>
          <p:cNvSpPr/>
          <p:nvPr/>
        </p:nvSpPr>
        <p:spPr bwMode="auto">
          <a:xfrm>
            <a:off x="3436685" y="2145178"/>
            <a:ext cx="1674454" cy="16744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itle 4">
            <a:extLst>
              <a:ext uri="{FF2B5EF4-FFF2-40B4-BE49-F238E27FC236}">
                <a16:creationId xmlns:a16="http://schemas.microsoft.com/office/drawing/2014/main" xmlns="" id="{C24B3479-8416-4988-896E-0377A29342CD}"/>
              </a:ext>
            </a:extLst>
          </p:cNvPr>
          <p:cNvSpPr txBox="1">
            <a:spLocks/>
          </p:cNvSpPr>
          <p:nvPr/>
        </p:nvSpPr>
        <p:spPr>
          <a:xfrm>
            <a:off x="2651479" y="5525813"/>
            <a:ext cx="8980702" cy="736870"/>
          </a:xfrm>
          <a:prstGeom prst="rect">
            <a:avLst/>
          </a:prstGeom>
        </p:spPr>
        <p:txBody>
          <a:bodyPr vert="horz" wrap="square" lIns="143428" tIns="89642" rIns="143428" bIns="89642"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20000"/>
              </a:lnSpc>
              <a:spcBef>
                <a:spcPct val="0"/>
              </a:spcBef>
              <a:spcAft>
                <a:spcPts val="588"/>
              </a:spcAft>
              <a:buClrTx/>
              <a:buSzTx/>
              <a:buFontTx/>
              <a:buNone/>
              <a:tabLst/>
              <a:defRPr/>
            </a:pPr>
            <a:r>
              <a:rPr kumimoji="0" lang="en-US" sz="1961" b="0" i="0" u="none" strike="noStrike" kern="1200" cap="none" spc="0" normalizeH="0" baseline="0" noProof="0" dirty="0">
                <a:ln w="3175">
                  <a:noFill/>
                </a:ln>
                <a:solidFill>
                  <a:srgbClr val="505050"/>
                </a:solidFill>
                <a:effectLst/>
                <a:uLnTx/>
                <a:uFillTx/>
                <a:latin typeface="Segoe UI"/>
                <a:ea typeface="+mn-ea"/>
              </a:rPr>
              <a:t>For more details, refer to the </a:t>
            </a:r>
            <a:r>
              <a:rPr kumimoji="0" lang="en-US" sz="1961" b="0" i="0" u="none" strike="noStrike" kern="1200" cap="none" spc="0" normalizeH="0" baseline="0" noProof="0" dirty="0">
                <a:ln w="3175">
                  <a:noFill/>
                </a:ln>
                <a:solidFill>
                  <a:srgbClr val="0072C6"/>
                </a:solidFill>
                <a:effectLst/>
                <a:uLnTx/>
                <a:uFillTx/>
                <a:latin typeface="Segoe UI"/>
                <a:ea typeface="+mn-ea"/>
              </a:rPr>
              <a:t>container cheat sheet</a:t>
            </a:r>
            <a:endParaRPr kumimoji="0" lang="en-US" sz="1961" b="0" i="0" u="none" strike="noStrike" kern="1200" cap="none" spc="0" normalizeH="0" baseline="0" noProof="0" dirty="0">
              <a:ln w="3175">
                <a:noFill/>
              </a:ln>
              <a:solidFill>
                <a:srgbClr val="0072C6"/>
              </a:solidFill>
              <a:effectLst/>
              <a:uLnTx/>
              <a:uFillTx/>
              <a:latin typeface="Segoe UI"/>
              <a:ea typeface="+mn-ea"/>
              <a:cs typeface="Segoe UI Semibold" panose="020B0702040204020203" pitchFamily="34" charset="0"/>
            </a:endParaRPr>
          </a:p>
        </p:txBody>
      </p:sp>
      <p:cxnSp>
        <p:nvCxnSpPr>
          <p:cNvPr id="106" name="Straight Connector 105">
            <a:extLst>
              <a:ext uri="{FF2B5EF4-FFF2-40B4-BE49-F238E27FC236}">
                <a16:creationId xmlns:a16="http://schemas.microsoft.com/office/drawing/2014/main" xmlns="" id="{8F0B739A-CED4-49B2-8182-A8B24D01792B}"/>
              </a:ext>
            </a:extLst>
          </p:cNvPr>
          <p:cNvCxnSpPr>
            <a:cxnSpLocks/>
          </p:cNvCxnSpPr>
          <p:nvPr/>
        </p:nvCxnSpPr>
        <p:spPr>
          <a:xfrm>
            <a:off x="5212481"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xmlns="" id="{E18CE6A2-61FA-4129-841E-3013D0F4888F}"/>
              </a:ext>
            </a:extLst>
          </p:cNvPr>
          <p:cNvCxnSpPr>
            <a:cxnSpLocks/>
          </p:cNvCxnSpPr>
          <p:nvPr/>
        </p:nvCxnSpPr>
        <p:spPr>
          <a:xfrm>
            <a:off x="8395590" y="2982404"/>
            <a:ext cx="67559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xmlns="" id="{CF4254C8-8D38-48B0-8DFE-50E98039733B}"/>
              </a:ext>
            </a:extLst>
          </p:cNvPr>
          <p:cNvGrpSpPr/>
          <p:nvPr/>
        </p:nvGrpSpPr>
        <p:grpSpPr>
          <a:xfrm>
            <a:off x="6558673" y="2556510"/>
            <a:ext cx="1166316" cy="965617"/>
            <a:chOff x="7593013" y="2317751"/>
            <a:chExt cx="977900" cy="809625"/>
          </a:xfrm>
        </p:grpSpPr>
        <p:sp>
          <p:nvSpPr>
            <p:cNvPr id="17" name="Freeform 5">
              <a:extLst>
                <a:ext uri="{FF2B5EF4-FFF2-40B4-BE49-F238E27FC236}">
                  <a16:creationId xmlns:a16="http://schemas.microsoft.com/office/drawing/2014/main" xmlns=""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6">
              <a:extLst>
                <a:ext uri="{FF2B5EF4-FFF2-40B4-BE49-F238E27FC236}">
                  <a16:creationId xmlns:a16="http://schemas.microsoft.com/office/drawing/2014/main" xmlns=""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Line 7">
              <a:extLst>
                <a:ext uri="{FF2B5EF4-FFF2-40B4-BE49-F238E27FC236}">
                  <a16:creationId xmlns:a16="http://schemas.microsoft.com/office/drawing/2014/main" xmlns=""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Line 8">
              <a:extLst>
                <a:ext uri="{FF2B5EF4-FFF2-40B4-BE49-F238E27FC236}">
                  <a16:creationId xmlns:a16="http://schemas.microsoft.com/office/drawing/2014/main" xmlns=""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xmlns="" id="{1B368AA8-C913-4A6A-BE77-F7B1FFB8AF8B}"/>
              </a:ext>
            </a:extLst>
          </p:cNvPr>
          <p:cNvGrpSpPr/>
          <p:nvPr/>
        </p:nvGrpSpPr>
        <p:grpSpPr>
          <a:xfrm>
            <a:off x="9730302" y="2520185"/>
            <a:ext cx="558893" cy="924440"/>
            <a:chOff x="11387138" y="4141788"/>
            <a:chExt cx="587375" cy="971550"/>
          </a:xfrm>
        </p:grpSpPr>
        <p:sp>
          <p:nvSpPr>
            <p:cNvPr id="25" name="Line 12">
              <a:extLst>
                <a:ext uri="{FF2B5EF4-FFF2-40B4-BE49-F238E27FC236}">
                  <a16:creationId xmlns:a16="http://schemas.microsoft.com/office/drawing/2014/main" xmlns=""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6" name="Line 13">
              <a:extLst>
                <a:ext uri="{FF2B5EF4-FFF2-40B4-BE49-F238E27FC236}">
                  <a16:creationId xmlns:a16="http://schemas.microsoft.com/office/drawing/2014/main" xmlns=""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4">
              <a:extLst>
                <a:ext uri="{FF2B5EF4-FFF2-40B4-BE49-F238E27FC236}">
                  <a16:creationId xmlns:a16="http://schemas.microsoft.com/office/drawing/2014/main" xmlns=""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xmlns=""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16">
              <a:extLst>
                <a:ext uri="{FF2B5EF4-FFF2-40B4-BE49-F238E27FC236}">
                  <a16:creationId xmlns:a16="http://schemas.microsoft.com/office/drawing/2014/main" xmlns=""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17">
              <a:extLst>
                <a:ext uri="{FF2B5EF4-FFF2-40B4-BE49-F238E27FC236}">
                  <a16:creationId xmlns:a16="http://schemas.microsoft.com/office/drawing/2014/main" xmlns=""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Line 18">
              <a:extLst>
                <a:ext uri="{FF2B5EF4-FFF2-40B4-BE49-F238E27FC236}">
                  <a16:creationId xmlns:a16="http://schemas.microsoft.com/office/drawing/2014/main" xmlns=""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9">
              <a:extLst>
                <a:ext uri="{FF2B5EF4-FFF2-40B4-BE49-F238E27FC236}">
                  <a16:creationId xmlns:a16="http://schemas.microsoft.com/office/drawing/2014/main" xmlns=""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6" name="Line 22">
              <a:extLst>
                <a:ext uri="{FF2B5EF4-FFF2-40B4-BE49-F238E27FC236}">
                  <a16:creationId xmlns:a16="http://schemas.microsoft.com/office/drawing/2014/main" xmlns=""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3">
              <a:extLst>
                <a:ext uri="{FF2B5EF4-FFF2-40B4-BE49-F238E27FC236}">
                  <a16:creationId xmlns:a16="http://schemas.microsoft.com/office/drawing/2014/main" xmlns=""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xmlns="" id="{B6C78B85-F23F-41D0-9CE2-E8FF25F49CB8}"/>
              </a:ext>
            </a:extLst>
          </p:cNvPr>
          <p:cNvGrpSpPr/>
          <p:nvPr/>
        </p:nvGrpSpPr>
        <p:grpSpPr>
          <a:xfrm>
            <a:off x="3995220" y="2520185"/>
            <a:ext cx="557383" cy="924440"/>
            <a:chOff x="2647950" y="4411663"/>
            <a:chExt cx="585788" cy="971550"/>
          </a:xfrm>
        </p:grpSpPr>
        <p:sp>
          <p:nvSpPr>
            <p:cNvPr id="41" name="Freeform 27">
              <a:extLst>
                <a:ext uri="{FF2B5EF4-FFF2-40B4-BE49-F238E27FC236}">
                  <a16:creationId xmlns:a16="http://schemas.microsoft.com/office/drawing/2014/main" xmlns=""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Oval 30">
              <a:extLst>
                <a:ext uri="{FF2B5EF4-FFF2-40B4-BE49-F238E27FC236}">
                  <a16:creationId xmlns:a16="http://schemas.microsoft.com/office/drawing/2014/main" xmlns=""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Line 31">
              <a:extLst>
                <a:ext uri="{FF2B5EF4-FFF2-40B4-BE49-F238E27FC236}">
                  <a16:creationId xmlns:a16="http://schemas.microsoft.com/office/drawing/2014/main" xmlns=""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2">
              <a:extLst>
                <a:ext uri="{FF2B5EF4-FFF2-40B4-BE49-F238E27FC236}">
                  <a16:creationId xmlns:a16="http://schemas.microsoft.com/office/drawing/2014/main" xmlns=""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3">
              <a:extLst>
                <a:ext uri="{FF2B5EF4-FFF2-40B4-BE49-F238E27FC236}">
                  <a16:creationId xmlns:a16="http://schemas.microsoft.com/office/drawing/2014/main" xmlns=""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xmlns="" id="{A9B0316D-8E47-614D-9C58-60F7D2417D65}"/>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xmlns="" id="{3B57ADE0-960B-F343-AD8B-24DD6FDE075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0" name="Group 99">
              <a:extLst>
                <a:ext uri="{FF2B5EF4-FFF2-40B4-BE49-F238E27FC236}">
                  <a16:creationId xmlns:a16="http://schemas.microsoft.com/office/drawing/2014/main" xmlns="" id="{B5238F7E-04D1-1A43-B73C-135A8F46329C}"/>
                </a:ext>
              </a:extLst>
            </p:cNvPr>
            <p:cNvGrpSpPr/>
            <p:nvPr/>
          </p:nvGrpSpPr>
          <p:grpSpPr>
            <a:xfrm>
              <a:off x="772555" y="375301"/>
              <a:ext cx="547979" cy="528905"/>
              <a:chOff x="2368476" y="589018"/>
              <a:chExt cx="1012508" cy="977265"/>
            </a:xfrm>
          </p:grpSpPr>
          <p:sp>
            <p:nvSpPr>
              <p:cNvPr id="102" name="Freeform: Shape 118">
                <a:extLst>
                  <a:ext uri="{FF2B5EF4-FFF2-40B4-BE49-F238E27FC236}">
                    <a16:creationId xmlns:a16="http://schemas.microsoft.com/office/drawing/2014/main" xmlns="" id="{57BD88CB-241C-5844-8157-9CD03B54A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19">
                <a:extLst>
                  <a:ext uri="{FF2B5EF4-FFF2-40B4-BE49-F238E27FC236}">
                    <a16:creationId xmlns:a16="http://schemas.microsoft.com/office/drawing/2014/main" xmlns="" id="{5D880563-D1BB-414F-ABC0-737AB005D7B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0">
                <a:extLst>
                  <a:ext uri="{FF2B5EF4-FFF2-40B4-BE49-F238E27FC236}">
                    <a16:creationId xmlns:a16="http://schemas.microsoft.com/office/drawing/2014/main" xmlns="" id="{9E840C69-283F-3A44-81A4-9BCDEA23F9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1">
                <a:extLst>
                  <a:ext uri="{FF2B5EF4-FFF2-40B4-BE49-F238E27FC236}">
                    <a16:creationId xmlns:a16="http://schemas.microsoft.com/office/drawing/2014/main" xmlns="" id="{12D12368-06B3-5745-BF37-BA2BEC260C8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2">
                <a:extLst>
                  <a:ext uri="{FF2B5EF4-FFF2-40B4-BE49-F238E27FC236}">
                    <a16:creationId xmlns:a16="http://schemas.microsoft.com/office/drawing/2014/main" xmlns="" id="{3239749E-1B40-7A40-842E-1D031EA708E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xmlns="" id="{430BDD3D-D5D5-B944-B47A-D4C3401315D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xmlns="" id="{F9DBE929-0F93-294E-BEC3-D6C2F64AB15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xmlns="" id="{CE4BA155-D7CE-D043-A1FF-4B2231A1991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xmlns="" id="{44A5E8D7-B0BE-A644-B9C1-FB7CF59DF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xmlns="" id="{B5624810-7CA0-574B-8E22-AABDC67DEB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xmlns="" id="{038B8C4F-4C56-0345-89EE-67B655C99BA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xmlns="" id="{3986A89F-9BAE-044D-A46B-1966FFE0B7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xmlns="" id="{67CE587D-C573-8A43-AF36-82BE54AE26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xmlns="" id="{56EFB782-F6E7-CD46-B617-EC7A7C694CC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xmlns="" id="{F42E9F8A-04A5-1B4D-B706-5FABCEFE246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xmlns="" id="{8AF8A661-3119-FD42-ADED-60D2EDA6EF5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xmlns="" id="{83137074-FEEC-8C4F-A00A-9DBD1C9C92C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xmlns="" id="{E0A93086-1346-BB4B-93F8-6453B6FA9CF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xmlns="" id="{7C35FDD1-014C-D04C-91E7-C745256FECC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xmlns="" id="{8170F94E-4A82-C843-B284-BE96D3DABB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xmlns="" id="{85217F3C-4C46-834D-9017-53BFD2FDFCF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54777350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a:t>
            </a:r>
          </a:p>
        </p:txBody>
      </p:sp>
      <p:pic>
        <p:nvPicPr>
          <p:cNvPr id="7" name="Picture 6"/>
          <p:cNvPicPr>
            <a:picLocks noChangeAspect="1"/>
          </p:cNvPicPr>
          <p:nvPr/>
        </p:nvPicPr>
        <p:blipFill>
          <a:blip r:embed="rId3"/>
          <a:stretch>
            <a:fillRect/>
          </a:stretch>
        </p:blipFill>
        <p:spPr>
          <a:xfrm>
            <a:off x="1287999" y="1255481"/>
            <a:ext cx="9237329" cy="4953518"/>
          </a:xfrm>
          <a:prstGeom prst="rect">
            <a:avLst/>
          </a:prstGeom>
        </p:spPr>
      </p:pic>
    </p:spTree>
    <p:extLst>
      <p:ext uri="{BB962C8B-B14F-4D97-AF65-F5344CB8AC3E}">
        <p14:creationId xmlns:p14="http://schemas.microsoft.com/office/powerpoint/2010/main" val="25847436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294" dirty="0"/>
              <a:t>m</a:t>
            </a:r>
            <a:r>
              <a:rPr lang="en-US" sz="5294"/>
              <a:t>icroservices ≠ </a:t>
            </a:r>
            <a:r>
              <a:rPr lang="en-US" sz="5294" dirty="0"/>
              <a:t>c</a:t>
            </a:r>
            <a:r>
              <a:rPr lang="en-US" sz="5294"/>
              <a:t>ontainers</a:t>
            </a:r>
            <a:endParaRPr lang="en-US" sz="5294" dirty="0"/>
          </a:p>
        </p:txBody>
      </p:sp>
      <p:sp>
        <p:nvSpPr>
          <p:cNvPr id="3" name="Rectangle 2"/>
          <p:cNvSpPr/>
          <p:nvPr/>
        </p:nvSpPr>
        <p:spPr>
          <a:xfrm>
            <a:off x="374472" y="1860256"/>
            <a:ext cx="10536806" cy="1538804"/>
          </a:xfrm>
          <a:prstGeom prst="rect">
            <a:avLst/>
          </a:prstGeom>
        </p:spPr>
        <p:txBody>
          <a:bodyPr wrap="square">
            <a:spAutoFit/>
          </a:bodyPr>
          <a:lstStyle/>
          <a:p>
            <a:pPr defTabSz="914192"/>
            <a:r>
              <a:rPr lang="en-US" sz="4705" dirty="0"/>
              <a:t>microservices is an architectural </a:t>
            </a:r>
            <a:br>
              <a:rPr lang="en-US" sz="4705" dirty="0"/>
            </a:br>
            <a:r>
              <a:rPr lang="en-US" sz="4705" dirty="0"/>
              <a:t>design approach</a:t>
            </a:r>
          </a:p>
        </p:txBody>
      </p:sp>
      <p:sp>
        <p:nvSpPr>
          <p:cNvPr id="4" name="Rectangle 3"/>
          <p:cNvSpPr/>
          <p:nvPr/>
        </p:nvSpPr>
        <p:spPr>
          <a:xfrm>
            <a:off x="1269680" y="4624233"/>
            <a:ext cx="10536806" cy="1538804"/>
          </a:xfrm>
          <a:prstGeom prst="rect">
            <a:avLst/>
          </a:prstGeom>
        </p:spPr>
        <p:txBody>
          <a:bodyPr wrap="square">
            <a:spAutoFit/>
          </a:bodyPr>
          <a:lstStyle/>
          <a:p>
            <a:pPr algn="r" defTabSz="914192"/>
            <a:r>
              <a:rPr lang="en-US" sz="4705" dirty="0"/>
              <a:t>containers are an implementation </a:t>
            </a:r>
            <a:br>
              <a:rPr lang="en-US" sz="4705" dirty="0"/>
            </a:br>
            <a:r>
              <a:rPr lang="en-US" sz="4705" dirty="0"/>
              <a:t>detail that often helps</a:t>
            </a:r>
          </a:p>
        </p:txBody>
      </p:sp>
    </p:spTree>
    <p:extLst>
      <p:ext uri="{BB962C8B-B14F-4D97-AF65-F5344CB8AC3E}">
        <p14:creationId xmlns:p14="http://schemas.microsoft.com/office/powerpoint/2010/main" val="102030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p:tgtEl>
                                          <p:spTgt spid="4">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13916"/>
            <a:ext cx="10515600" cy="1141565"/>
          </a:xfrm>
        </p:spPr>
        <p:txBody>
          <a:bodyPr/>
          <a:lstStyle/>
          <a:p>
            <a:r>
              <a:rPr lang="en-US" dirty="0"/>
              <a:t>Microservices Benefits</a:t>
            </a:r>
          </a:p>
        </p:txBody>
      </p:sp>
      <p:sp>
        <p:nvSpPr>
          <p:cNvPr id="5" name="Text Placeholder 4"/>
          <p:cNvSpPr>
            <a:spLocks noGrp="1"/>
          </p:cNvSpPr>
          <p:nvPr>
            <p:ph type="body" sz="quarter" idx="10"/>
          </p:nvPr>
        </p:nvSpPr>
        <p:spPr>
          <a:xfrm>
            <a:off x="358570" y="1345124"/>
            <a:ext cx="5557834" cy="4510809"/>
          </a:xfrm>
        </p:spPr>
        <p:txBody>
          <a:bodyPr/>
          <a:lstStyle/>
          <a:p>
            <a:pPr marL="448193" indent="-448193">
              <a:buFont typeface="Wingdings" charset="2"/>
              <a:buChar char="ü"/>
            </a:pPr>
            <a:r>
              <a:rPr lang="en-US" dirty="0">
                <a:solidFill>
                  <a:schemeClr val="tx1"/>
                </a:solidFill>
              </a:rPr>
              <a:t>Independent deployments</a:t>
            </a:r>
          </a:p>
          <a:p>
            <a:pPr marL="448193" indent="-448193">
              <a:buFont typeface="Wingdings" charset="2"/>
              <a:buChar char="ü"/>
            </a:pPr>
            <a:r>
              <a:rPr lang="en-US" dirty="0">
                <a:solidFill>
                  <a:schemeClr val="tx1"/>
                </a:solidFill>
              </a:rPr>
              <a:t>Enables continuous delivery</a:t>
            </a:r>
          </a:p>
          <a:p>
            <a:pPr marL="448193" indent="-448193">
              <a:buFont typeface="Wingdings" charset="2"/>
              <a:buChar char="ü"/>
            </a:pPr>
            <a:r>
              <a:rPr lang="en-US" dirty="0">
                <a:solidFill>
                  <a:schemeClr val="tx1"/>
                </a:solidFill>
              </a:rPr>
              <a:t>No downtime upgrades</a:t>
            </a:r>
          </a:p>
          <a:p>
            <a:pPr marL="448193" indent="-448193">
              <a:buFont typeface="Wingdings" charset="2"/>
              <a:buChar char="ü"/>
            </a:pPr>
            <a:r>
              <a:rPr lang="en-US" dirty="0">
                <a:solidFill>
                  <a:schemeClr val="tx1"/>
                </a:solidFill>
              </a:rPr>
              <a:t>Improved scale and resource utilization per service</a:t>
            </a:r>
          </a:p>
          <a:p>
            <a:pPr marL="448193" indent="-448193">
              <a:buFont typeface="Wingdings" charset="2"/>
              <a:buChar char="ü"/>
            </a:pPr>
            <a:r>
              <a:rPr lang="en-US" dirty="0">
                <a:solidFill>
                  <a:schemeClr val="tx1"/>
                </a:solidFill>
              </a:rPr>
              <a:t>Fault isolation</a:t>
            </a:r>
          </a:p>
          <a:p>
            <a:pPr marL="448193" indent="-448193">
              <a:buFont typeface="Wingdings" charset="2"/>
              <a:buChar char="ü"/>
            </a:pPr>
            <a:r>
              <a:rPr lang="en-US" dirty="0">
                <a:solidFill>
                  <a:schemeClr val="tx1"/>
                </a:solidFill>
              </a:rPr>
              <a:t>Security isolation</a:t>
            </a:r>
          </a:p>
          <a:p>
            <a:pPr marL="448193" indent="-448193">
              <a:buFont typeface="Wingdings" charset="2"/>
              <a:buChar char="ü"/>
            </a:pPr>
            <a:r>
              <a:rPr lang="en-US" dirty="0">
                <a:solidFill>
                  <a:schemeClr val="tx1"/>
                </a:solidFill>
              </a:rPr>
              <a:t>Services can be distributed across multiple servers or environments</a:t>
            </a:r>
          </a:p>
          <a:p>
            <a:pPr marL="448193" indent="-448193">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274974" y="1345124"/>
            <a:ext cx="5557834" cy="2308207"/>
          </a:xfrm>
        </p:spPr>
        <p:txBody>
          <a:bodyPr/>
          <a:lstStyle/>
          <a:p>
            <a:pPr marL="448193" indent="-448193">
              <a:buFont typeface="Wingdings" charset="2"/>
              <a:buChar char="ü"/>
            </a:pPr>
            <a:r>
              <a:rPr lang="en-US" dirty="0">
                <a:solidFill>
                  <a:schemeClr val="tx1"/>
                </a:solidFill>
              </a:rPr>
              <a:t>Multiple languages / diversity</a:t>
            </a:r>
          </a:p>
          <a:p>
            <a:pPr marL="448193" indent="-448193">
              <a:buFont typeface="Wingdings" charset="2"/>
              <a:buChar char="ü"/>
            </a:pPr>
            <a:r>
              <a:rPr lang="en-US" dirty="0">
                <a:solidFill>
                  <a:schemeClr val="tx1"/>
                </a:solidFill>
              </a:rPr>
              <a:t>Smaller, focused teams</a:t>
            </a:r>
          </a:p>
          <a:p>
            <a:pPr marL="448193" indent="-448193">
              <a:buFont typeface="Wingdings" charset="2"/>
              <a:buChar char="ü"/>
            </a:pPr>
            <a:r>
              <a:rPr lang="en-US" dirty="0">
                <a:solidFill>
                  <a:schemeClr val="tx1"/>
                </a:solidFill>
              </a:rPr>
              <a:t>Code can be organized around business capabilities</a:t>
            </a:r>
          </a:p>
          <a:p>
            <a:pPr marL="448193" indent="-448193">
              <a:buFont typeface="Wingdings" charset="2"/>
              <a:buChar char="ü"/>
            </a:pPr>
            <a:r>
              <a:rPr lang="en-US" dirty="0">
                <a:solidFill>
                  <a:schemeClr val="tx1"/>
                </a:solidFill>
              </a:rPr>
              <a:t>Autonomous developer teams</a:t>
            </a:r>
          </a:p>
        </p:txBody>
      </p:sp>
    </p:spTree>
    <p:extLst>
      <p:ext uri="{BB962C8B-B14F-4D97-AF65-F5344CB8AC3E}">
        <p14:creationId xmlns:p14="http://schemas.microsoft.com/office/powerpoint/2010/main" val="110737411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857" y="144062"/>
            <a:ext cx="10515600" cy="1041644"/>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58570" y="1345125"/>
            <a:ext cx="5557834" cy="4435376"/>
          </a:xfrm>
        </p:spPr>
        <p:txBody>
          <a:bodyPr/>
          <a:lstStyle/>
          <a:p>
            <a:pPr marL="448193" indent="-448193">
              <a:buFont typeface="Wingdings" charset="2"/>
              <a:buChar char="ü"/>
            </a:pPr>
            <a:r>
              <a:rPr lang="en-US" dirty="0">
                <a:solidFill>
                  <a:schemeClr val="tx1"/>
                </a:solidFill>
              </a:rPr>
              <a:t>Deployment is complex</a:t>
            </a:r>
          </a:p>
          <a:p>
            <a:pPr marL="448193" indent="-448193">
              <a:buFont typeface="Wingdings" charset="2"/>
              <a:buChar char="ü"/>
            </a:pPr>
            <a:r>
              <a:rPr lang="en-US" dirty="0">
                <a:solidFill>
                  <a:schemeClr val="tx1"/>
                </a:solidFill>
              </a:rPr>
              <a:t>Testing is difficult</a:t>
            </a:r>
          </a:p>
          <a:p>
            <a:pPr marL="448193" indent="-448193">
              <a:buFont typeface="Wingdings" charset="2"/>
              <a:buChar char="ü"/>
            </a:pPr>
            <a:r>
              <a:rPr lang="en-US" dirty="0">
                <a:solidFill>
                  <a:schemeClr val="tx1"/>
                </a:solidFill>
              </a:rPr>
              <a:t>Debugging is difficult</a:t>
            </a:r>
          </a:p>
          <a:p>
            <a:pPr marL="448193" indent="-448193">
              <a:buFont typeface="Wingdings" charset="2"/>
              <a:buChar char="ü"/>
            </a:pPr>
            <a:r>
              <a:rPr lang="en-US" dirty="0">
                <a:solidFill>
                  <a:schemeClr val="tx1"/>
                </a:solidFill>
              </a:rPr>
              <a:t>Monitoring/Logging is difficult</a:t>
            </a:r>
          </a:p>
          <a:p>
            <a:pPr marL="448193" indent="-448193">
              <a:buFont typeface="Wingdings" charset="2"/>
              <a:buChar char="ü"/>
            </a:pPr>
            <a:r>
              <a:rPr lang="en-US" dirty="0">
                <a:solidFill>
                  <a:schemeClr val="tx1"/>
                </a:solidFill>
              </a:rPr>
              <a:t>New service versions must support old/new API contracts</a:t>
            </a:r>
          </a:p>
          <a:p>
            <a:pPr marL="448193" indent="-448193">
              <a:buFont typeface="Wingdings" charset="2"/>
              <a:buChar char="ü"/>
            </a:pPr>
            <a:r>
              <a:rPr lang="en-US" dirty="0">
                <a:solidFill>
                  <a:schemeClr val="tx1"/>
                </a:solidFill>
              </a:rPr>
              <a:t>Distributed databases make transactions hard</a:t>
            </a:r>
          </a:p>
          <a:p>
            <a:pPr marL="448193" indent="-448193">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274974" y="1345124"/>
            <a:ext cx="5557834" cy="2818124"/>
          </a:xfrm>
        </p:spPr>
        <p:txBody>
          <a:bodyPr/>
          <a:lstStyle/>
          <a:p>
            <a:pPr marL="448193" indent="-448193">
              <a:buFont typeface="Wingdings" charset="2"/>
              <a:buChar char="ü"/>
            </a:pPr>
            <a:r>
              <a:rPr lang="en-US" dirty="0">
                <a:solidFill>
                  <a:schemeClr val="tx1"/>
                </a:solidFill>
              </a:rPr>
              <a:t>Distributed services adds more network communication</a:t>
            </a:r>
          </a:p>
          <a:p>
            <a:pPr marL="896386" lvl="2" indent="-448193">
              <a:buFont typeface="Wingdings" charset="2"/>
              <a:buChar char="ü"/>
            </a:pPr>
            <a:r>
              <a:rPr lang="en-US" dirty="0">
                <a:solidFill>
                  <a:schemeClr val="tx1"/>
                </a:solidFill>
              </a:rPr>
              <a:t>Increased network hops</a:t>
            </a:r>
          </a:p>
          <a:p>
            <a:pPr marL="896386" lvl="2" indent="-448193">
              <a:buFont typeface="Wingdings" charset="2"/>
              <a:buChar char="ü"/>
            </a:pPr>
            <a:r>
              <a:rPr lang="en-US" dirty="0">
                <a:solidFill>
                  <a:schemeClr val="tx1"/>
                </a:solidFill>
              </a:rPr>
              <a:t>Requires failure/recovery code</a:t>
            </a:r>
          </a:p>
          <a:p>
            <a:pPr marL="896386" lvl="2" indent="-448193">
              <a:buFont typeface="Wingdings" charset="2"/>
              <a:buChar char="ü"/>
            </a:pPr>
            <a:r>
              <a:rPr lang="en-US" dirty="0">
                <a:solidFill>
                  <a:schemeClr val="tx1"/>
                </a:solidFill>
              </a:rPr>
              <a:t>Need service discovery solution</a:t>
            </a:r>
          </a:p>
          <a:p>
            <a:pPr marL="448193" indent="-448193">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756402" y="4187064"/>
            <a:ext cx="2430110" cy="2670451"/>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http://12factor.net</a:t>
            </a:r>
          </a:p>
        </p:txBody>
      </p:sp>
      <p:sp>
        <p:nvSpPr>
          <p:cNvPr id="4" name="Title 3"/>
          <p:cNvSpPr>
            <a:spLocks noGrp="1"/>
          </p:cNvSpPr>
          <p:nvPr>
            <p:ph type="title"/>
          </p:nvPr>
        </p:nvSpPr>
        <p:spPr/>
        <p:txBody>
          <a:bodyPr/>
          <a:lstStyle/>
          <a:p>
            <a:r>
              <a:rPr lang="en-US" dirty="0"/>
              <a:t>12-Factor Apps</a:t>
            </a:r>
            <a:br>
              <a:rPr lang="en-US" dirty="0"/>
            </a:br>
            <a:endParaRPr lang="en-US" dirty="0"/>
          </a:p>
        </p:txBody>
      </p:sp>
      <p:pic>
        <p:nvPicPr>
          <p:cNvPr id="3" name="Picture 2"/>
          <p:cNvPicPr>
            <a:picLocks noChangeAspect="1"/>
          </p:cNvPicPr>
          <p:nvPr/>
        </p:nvPicPr>
        <p:blipFill>
          <a:blip r:embed="rId3"/>
          <a:stretch>
            <a:fillRect/>
          </a:stretch>
        </p:blipFill>
        <p:spPr>
          <a:xfrm>
            <a:off x="4228448" y="3951915"/>
            <a:ext cx="3710203" cy="1855101"/>
          </a:xfrm>
          <a:prstGeom prst="rect">
            <a:avLst/>
          </a:prstGeom>
        </p:spPr>
      </p:pic>
    </p:spTree>
    <p:extLst>
      <p:ext uri="{BB962C8B-B14F-4D97-AF65-F5344CB8AC3E}">
        <p14:creationId xmlns:p14="http://schemas.microsoft.com/office/powerpoint/2010/main" val="5661970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12-Factor Apps (1-5)</a:t>
            </a:r>
            <a:endParaRPr lang="en-US" dirty="0"/>
          </a:p>
        </p:txBody>
      </p:sp>
      <p:sp>
        <p:nvSpPr>
          <p:cNvPr id="5" name="Content Placeholder 2"/>
          <p:cNvSpPr txBox="1">
            <a:spLocks/>
          </p:cNvSpPr>
          <p:nvPr/>
        </p:nvSpPr>
        <p:spPr>
          <a:xfrm>
            <a:off x="360789" y="1412044"/>
            <a:ext cx="11501370" cy="3705199"/>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28314" marR="0" lvl="1" indent="-504217" algn="l" defTabSz="932742" rtl="0" eaLnBrk="1" fontAlgn="auto" latinLnBrk="0" hangingPunct="1">
              <a:lnSpc>
                <a:spcPct val="90000"/>
              </a:lnSpc>
              <a:spcBef>
                <a:spcPts val="600"/>
              </a:spcBef>
              <a:spcAft>
                <a:spcPts val="0"/>
              </a:spcAft>
              <a:buClrTx/>
              <a:buSzPct val="90000"/>
              <a:buFont typeface="+mj-lt"/>
              <a:buAutoNum type="arabicPeriod"/>
              <a:tabLst/>
              <a:defRPr/>
            </a:pPr>
            <a:endParaRPr kumimoji="0" lang="en-US" sz="3137"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endParaRPr>
          </a:p>
        </p:txBody>
      </p:sp>
      <p:sp>
        <p:nvSpPr>
          <p:cNvPr id="2" name="Rectangle 1"/>
          <p:cNvSpPr/>
          <p:nvPr/>
        </p:nvSpPr>
        <p:spPr>
          <a:xfrm>
            <a:off x="363967" y="1412045"/>
            <a:ext cx="10961178" cy="3771579"/>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Single root repo; don’t share code with another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dependent libs with app</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No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in code; read from environment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vars</a:t>
            </a:r>
            <a:endPar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Handle unresponsive app dependencies robustly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Strictly separate build, release, &amp; run steps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Build: Builds a version of the code repo &amp; gathers dependencies</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Release: Combines build with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config</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745" b="0" i="0" u="none" strike="noStrike" kern="1200" cap="none" spc="0" normalizeH="0" baseline="0" noProof="0" dirty="0" err="1">
                <a:ln>
                  <a:noFill/>
                </a:ln>
                <a:solidFill>
                  <a:prstClr val="white"/>
                </a:solidFill>
                <a:effectLst/>
                <a:uLnTx/>
                <a:uFillTx/>
                <a:latin typeface="Calibri" panose="020F0502020204030204"/>
                <a:ea typeface="+mn-ea"/>
                <a:cs typeface="+mn-cs"/>
              </a:rPr>
              <a:t>ReleaseId</a:t>
            </a: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 (immutable)</a:t>
            </a:r>
          </a:p>
          <a:p>
            <a:pPr marL="905377" marR="0" lvl="1" indent="-448193" algn="l" defTabSz="914400" rtl="0" eaLnBrk="1" fontAlgn="auto" latinLnBrk="0" hangingPunct="1">
              <a:lnSpc>
                <a:spcPct val="100000"/>
              </a:lnSpc>
              <a:spcBef>
                <a:spcPts val="0"/>
              </a:spcBef>
              <a:spcAft>
                <a:spcPts val="0"/>
              </a:spcAft>
              <a:buClrTx/>
              <a:buSzTx/>
              <a:buFont typeface="Arial" charset="0"/>
              <a:buChar char="•"/>
              <a:tabLst/>
              <a:defRPr/>
            </a:pPr>
            <a:r>
              <a:rPr kumimoji="0" lang="en-US" sz="2745" b="0" i="0" u="none" strike="noStrike" kern="1200" cap="none" spc="0" normalizeH="0" baseline="0" noProof="0" dirty="0">
                <a:ln>
                  <a:noFill/>
                </a:ln>
                <a:solidFill>
                  <a:prstClr val="white"/>
                </a:solidFill>
                <a:effectLst/>
                <a:uLnTx/>
                <a:uFillTx/>
                <a:latin typeface="Calibri" panose="020F0502020204030204"/>
                <a:ea typeface="+mn-ea"/>
                <a:cs typeface="+mn-cs"/>
              </a:rPr>
              <a:t>Run: Runs app in execution environment</a:t>
            </a:r>
          </a:p>
        </p:txBody>
      </p:sp>
    </p:spTree>
    <p:extLst>
      <p:ext uri="{BB962C8B-B14F-4D97-AF65-F5344CB8AC3E}">
        <p14:creationId xmlns:p14="http://schemas.microsoft.com/office/powerpoint/2010/main" val="10587919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12-Factor Apps (6-12)</a:t>
            </a:r>
          </a:p>
        </p:txBody>
      </p:sp>
      <p:sp>
        <p:nvSpPr>
          <p:cNvPr id="5" name="Rectangle 4"/>
          <p:cNvSpPr/>
          <p:nvPr/>
        </p:nvSpPr>
        <p:spPr>
          <a:xfrm>
            <a:off x="363967" y="1412044"/>
            <a:ext cx="10961178" cy="3469852"/>
          </a:xfrm>
          <a:prstGeom prst="rect">
            <a:avLst/>
          </a:prstGeom>
        </p:spPr>
        <p:txBody>
          <a:bodyPr wrap="square">
            <a:spAutoFit/>
          </a:bodyPr>
          <a:lstStyle/>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executes as 1+ stateless process &amp; shares nothing</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App listens on ports; avoid using (web) host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Use processes for isolation; multiple for concurrency</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Processes can crash/be killed quickly &amp; start fast</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Keep dev, staging, &amp; prod environments similar</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Log to </a:t>
            </a:r>
            <a:r>
              <a:rPr kumimoji="0" lang="en-US" sz="3137" b="0" i="0" u="none" strike="noStrike" kern="1200" cap="none" spc="0" normalizeH="0" baseline="0" noProof="0" dirty="0" err="1">
                <a:ln>
                  <a:noFill/>
                </a:ln>
                <a:solidFill>
                  <a:prstClr val="white"/>
                </a:solidFill>
                <a:effectLst/>
                <a:uLnTx/>
                <a:uFillTx/>
                <a:latin typeface="Calibri" panose="020F0502020204030204"/>
                <a:ea typeface="+mn-ea"/>
                <a:cs typeface="+mn-cs"/>
              </a:rPr>
              <a:t>stdout</a:t>
            </a: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 (dev=console; prod=file &amp; archived)</a:t>
            </a:r>
          </a:p>
          <a:p>
            <a:pPr marL="504217" marR="0" lvl="0" indent="-504217"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3137" b="0" i="0" u="none" strike="noStrike" kern="1200" cap="none" spc="0" normalizeH="0" baseline="0" noProof="0" dirty="0">
                <a:ln>
                  <a:noFill/>
                </a:ln>
                <a:solidFill>
                  <a:prstClr val="white"/>
                </a:solidFill>
                <a:effectLst/>
                <a:uLnTx/>
                <a:uFillTx/>
                <a:latin typeface="Calibri" panose="020F0502020204030204"/>
                <a:ea typeface="+mn-ea"/>
                <a:cs typeface="+mn-cs"/>
              </a:rPr>
              <a:t>Deploy &amp; run admin tasks (scripts) as processes</a:t>
            </a:r>
          </a:p>
        </p:txBody>
      </p:sp>
    </p:spTree>
    <p:extLst>
      <p:ext uri="{BB962C8B-B14F-4D97-AF65-F5344CB8AC3E}">
        <p14:creationId xmlns:p14="http://schemas.microsoft.com/office/powerpoint/2010/main" val="3267940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xmlns=""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xmlns=""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xmlns=""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xmlns=""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xmlns=""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xmlns=""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xmlns=""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xmlns=""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xmlns=""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xmlns=""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xmlns=""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xmlns=""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xmlns=""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xmlns=""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xmlns=""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xmlns=""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xmlns=""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xmlns=""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 name="Line 6">
                <a:extLst>
                  <a:ext uri="{FF2B5EF4-FFF2-40B4-BE49-F238E27FC236}">
                    <a16:creationId xmlns:a16="http://schemas.microsoft.com/office/drawing/2014/main" xmlns=""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Line 7">
                <a:extLst>
                  <a:ext uri="{FF2B5EF4-FFF2-40B4-BE49-F238E27FC236}">
                    <a16:creationId xmlns:a16="http://schemas.microsoft.com/office/drawing/2014/main" xmlns=""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8">
                <a:extLst>
                  <a:ext uri="{FF2B5EF4-FFF2-40B4-BE49-F238E27FC236}">
                    <a16:creationId xmlns:a16="http://schemas.microsoft.com/office/drawing/2014/main" xmlns=""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xmlns=""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xmlns=""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xmlns=""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xmlns=""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 name="Freeform 14">
                <a:extLst>
                  <a:ext uri="{FF2B5EF4-FFF2-40B4-BE49-F238E27FC236}">
                    <a16:creationId xmlns:a16="http://schemas.microsoft.com/office/drawing/2014/main" xmlns=""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xmlns=""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xmlns=""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xmlns=""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xmlns=""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xmlns=""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xmlns=""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xmlns=""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xmlns=""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xmlns=""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2" name="Freeform 35">
                <a:extLst>
                  <a:ext uri="{FF2B5EF4-FFF2-40B4-BE49-F238E27FC236}">
                    <a16:creationId xmlns:a16="http://schemas.microsoft.com/office/drawing/2014/main" xmlns=""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36">
                <a:extLst>
                  <a:ext uri="{FF2B5EF4-FFF2-40B4-BE49-F238E27FC236}">
                    <a16:creationId xmlns:a16="http://schemas.microsoft.com/office/drawing/2014/main" xmlns=""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xmlns=""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xmlns=""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xmlns=""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xmlns=""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Oval 19">
                <a:extLst>
                  <a:ext uri="{FF2B5EF4-FFF2-40B4-BE49-F238E27FC236}">
                    <a16:creationId xmlns:a16="http://schemas.microsoft.com/office/drawing/2014/main" xmlns=""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Oval 20">
                <a:extLst>
                  <a:ext uri="{FF2B5EF4-FFF2-40B4-BE49-F238E27FC236}">
                    <a16:creationId xmlns:a16="http://schemas.microsoft.com/office/drawing/2014/main" xmlns=""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1">
                <a:extLst>
                  <a:ext uri="{FF2B5EF4-FFF2-40B4-BE49-F238E27FC236}">
                    <a16:creationId xmlns:a16="http://schemas.microsoft.com/office/drawing/2014/main" xmlns=""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2">
                <a:extLst>
                  <a:ext uri="{FF2B5EF4-FFF2-40B4-BE49-F238E27FC236}">
                    <a16:creationId xmlns:a16="http://schemas.microsoft.com/office/drawing/2014/main" xmlns=""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0" name="Freeform 23">
                <a:extLst>
                  <a:ext uri="{FF2B5EF4-FFF2-40B4-BE49-F238E27FC236}">
                    <a16:creationId xmlns:a16="http://schemas.microsoft.com/office/drawing/2014/main" xmlns=""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Freeform 24">
                <a:extLst>
                  <a:ext uri="{FF2B5EF4-FFF2-40B4-BE49-F238E27FC236}">
                    <a16:creationId xmlns:a16="http://schemas.microsoft.com/office/drawing/2014/main" xmlns=""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Freeform 25">
                <a:extLst>
                  <a:ext uri="{FF2B5EF4-FFF2-40B4-BE49-F238E27FC236}">
                    <a16:creationId xmlns:a16="http://schemas.microsoft.com/office/drawing/2014/main" xmlns=""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Line 26">
                <a:extLst>
                  <a:ext uri="{FF2B5EF4-FFF2-40B4-BE49-F238E27FC236}">
                    <a16:creationId xmlns:a16="http://schemas.microsoft.com/office/drawing/2014/main" xmlns=""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4" name="Freeform 27">
                <a:extLst>
                  <a:ext uri="{FF2B5EF4-FFF2-40B4-BE49-F238E27FC236}">
                    <a16:creationId xmlns:a16="http://schemas.microsoft.com/office/drawing/2014/main" xmlns=""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5" name="Line 28">
                <a:extLst>
                  <a:ext uri="{FF2B5EF4-FFF2-40B4-BE49-F238E27FC236}">
                    <a16:creationId xmlns:a16="http://schemas.microsoft.com/office/drawing/2014/main" xmlns=""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6" name="Line 29">
                <a:extLst>
                  <a:ext uri="{FF2B5EF4-FFF2-40B4-BE49-F238E27FC236}">
                    <a16:creationId xmlns:a16="http://schemas.microsoft.com/office/drawing/2014/main" xmlns=""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30">
                <a:extLst>
                  <a:ext uri="{FF2B5EF4-FFF2-40B4-BE49-F238E27FC236}">
                    <a16:creationId xmlns:a16="http://schemas.microsoft.com/office/drawing/2014/main" xmlns=""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xmlns=""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xmlns=""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xmlns=""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xmlns=""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3" name="Freeform 35">
                <a:extLst>
                  <a:ext uri="{FF2B5EF4-FFF2-40B4-BE49-F238E27FC236}">
                    <a16:creationId xmlns:a16="http://schemas.microsoft.com/office/drawing/2014/main" xmlns=""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4" name="Line 36">
                <a:extLst>
                  <a:ext uri="{FF2B5EF4-FFF2-40B4-BE49-F238E27FC236}">
                    <a16:creationId xmlns:a16="http://schemas.microsoft.com/office/drawing/2014/main" xmlns=""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xmlns=""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xmlns=""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xmlns=""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xmlns=""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41">
                <a:extLst>
                  <a:ext uri="{FF2B5EF4-FFF2-40B4-BE49-F238E27FC236}">
                    <a16:creationId xmlns:a16="http://schemas.microsoft.com/office/drawing/2014/main" xmlns=""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4" name="Line 45">
                <a:extLst>
                  <a:ext uri="{FF2B5EF4-FFF2-40B4-BE49-F238E27FC236}">
                    <a16:creationId xmlns:a16="http://schemas.microsoft.com/office/drawing/2014/main" xmlns=""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xmlns=""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xmlns=""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8" name="Line 8">
                <a:extLst>
                  <a:ext uri="{FF2B5EF4-FFF2-40B4-BE49-F238E27FC236}">
                    <a16:creationId xmlns:a16="http://schemas.microsoft.com/office/drawing/2014/main" xmlns=""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9" name="Line 9">
                <a:extLst>
                  <a:ext uri="{FF2B5EF4-FFF2-40B4-BE49-F238E27FC236}">
                    <a16:creationId xmlns:a16="http://schemas.microsoft.com/office/drawing/2014/main" xmlns=""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xmlns=""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xmlns=""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xmlns=""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xmlns=""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4" name="Freeform 50">
                <a:extLst>
                  <a:ext uri="{FF2B5EF4-FFF2-40B4-BE49-F238E27FC236}">
                    <a16:creationId xmlns:a16="http://schemas.microsoft.com/office/drawing/2014/main" xmlns=""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5" name="Freeform 51">
                <a:extLst>
                  <a:ext uri="{FF2B5EF4-FFF2-40B4-BE49-F238E27FC236}">
                    <a16:creationId xmlns:a16="http://schemas.microsoft.com/office/drawing/2014/main" xmlns=""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189176"/>
            <a:ext cx="11653523" cy="4210383"/>
          </a:xfrm>
        </p:spPr>
        <p:txBody>
          <a:bodyPr/>
          <a:lstStyle/>
          <a:p>
            <a:r>
              <a:rPr lang="en-US" sz="3200" dirty="0"/>
              <a:t>Flexible configuration model for Kubernetes</a:t>
            </a:r>
          </a:p>
          <a:p>
            <a:r>
              <a:rPr lang="en-US" sz="3200" dirty="0"/>
              <a:t>Both Secrets and </a:t>
            </a:r>
            <a:r>
              <a:rPr lang="en-US" sz="3200" dirty="0" err="1"/>
              <a:t>ConfigMaps</a:t>
            </a:r>
            <a:r>
              <a:rPr lang="en-US" sz="3200" dirty="0"/>
              <a:t> can be used as ENV </a:t>
            </a:r>
            <a:r>
              <a:rPr lang="en-US" sz="3200" dirty="0" err="1"/>
              <a:t>vars</a:t>
            </a:r>
            <a:r>
              <a:rPr lang="en-US" sz="3200" dirty="0"/>
              <a:t> or files</a:t>
            </a:r>
          </a:p>
          <a:p>
            <a:r>
              <a:rPr lang="en-US" sz="3200" dirty="0"/>
              <a:t>Secrets</a:t>
            </a:r>
          </a:p>
          <a:p>
            <a:pPr lvl="1"/>
            <a:r>
              <a:rPr lang="en-US" sz="2400" dirty="0">
                <a:latin typeface="+mj-lt"/>
              </a:rPr>
              <a:t>Use Secrets for things which are actually secret like API keys, credentials, </a:t>
            </a:r>
            <a:r>
              <a:rPr lang="en-US" sz="2400" dirty="0" err="1">
                <a:latin typeface="+mj-lt"/>
              </a:rPr>
              <a:t>etc</a:t>
            </a:r>
            <a:endParaRPr lang="en-US" sz="2400" dirty="0">
              <a:latin typeface="+mj-lt"/>
            </a:endParaRPr>
          </a:p>
          <a:p>
            <a:pPr lvl="1"/>
            <a:r>
              <a:rPr lang="en-US" sz="2400" dirty="0">
                <a:latin typeface="+mj-lt"/>
              </a:rPr>
              <a:t>Secret values are base64 encoded and automatically decoded for pods</a:t>
            </a:r>
          </a:p>
          <a:p>
            <a:r>
              <a:rPr lang="en-US" sz="3200" dirty="0" err="1"/>
              <a:t>ConfigMaps</a:t>
            </a:r>
            <a:endParaRPr lang="en-US" sz="3200" dirty="0"/>
          </a:p>
          <a:p>
            <a:pPr lvl="1"/>
            <a:r>
              <a:rPr lang="en-US" sz="2400" dirty="0" err="1">
                <a:latin typeface="+mj-lt"/>
              </a:rPr>
              <a:t>ConfigMaps</a:t>
            </a:r>
            <a:r>
              <a:rPr lang="en-US" sz="2400" dirty="0">
                <a:latin typeface="+mj-lt"/>
              </a:rPr>
              <a:t> for configuration that doesn’t have sensitive information. However, there are pros/cons with each</a:t>
            </a:r>
          </a:p>
          <a:p>
            <a:pPr lvl="1"/>
            <a:r>
              <a:rPr lang="en-US" sz="2400" dirty="0" err="1">
                <a:latin typeface="+mj-lt"/>
              </a:rPr>
              <a:t>ConfigMaps</a:t>
            </a:r>
            <a:r>
              <a:rPr lang="en-US" sz="2400" dirty="0">
                <a:latin typeface="+mj-lt"/>
              </a:rPr>
              <a:t> designed to more conveniently support working with strings </a:t>
            </a:r>
          </a:p>
        </p:txBody>
      </p:sp>
      <p:sp>
        <p:nvSpPr>
          <p:cNvPr id="2" name="Title 1"/>
          <p:cNvSpPr>
            <a:spLocks noGrp="1"/>
          </p:cNvSpPr>
          <p:nvPr>
            <p:ph type="title"/>
          </p:nvPr>
        </p:nvSpPr>
        <p:spPr/>
        <p:txBody>
          <a:bodyPr/>
          <a:lstStyle/>
          <a:p>
            <a:r>
              <a:rPr lang="en-US" b="1" dirty="0" err="1"/>
              <a:t>ConfigMaps</a:t>
            </a:r>
            <a:r>
              <a:rPr lang="en-US" b="1" dirty="0"/>
              <a:t> and Secrets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39051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280871"/>
            <a:ext cx="11653523" cy="4505336"/>
          </a:xfrm>
        </p:spPr>
        <p:txBody>
          <a:bodyPr/>
          <a:lstStyle/>
          <a:p>
            <a:r>
              <a:rPr lang="en-US" dirty="0"/>
              <a:t>Allow for multiple virtual clusters backed by the same physical cluster</a:t>
            </a:r>
          </a:p>
          <a:p>
            <a:r>
              <a:rPr lang="en-US" dirty="0"/>
              <a:t>Logical separation</a:t>
            </a:r>
          </a:p>
          <a:p>
            <a:r>
              <a:rPr lang="en-US" dirty="0"/>
              <a:t>Namespace used in FQDN of Kubernetes services</a:t>
            </a:r>
          </a:p>
          <a:p>
            <a:pPr lvl="1"/>
            <a:r>
              <a:rPr lang="en-US" dirty="0" err="1"/>
              <a:t>Eg</a:t>
            </a:r>
            <a:r>
              <a:rPr lang="en-US" dirty="0"/>
              <a:t> -  &lt;service-name&gt;.&lt;namespace-name&gt;.</a:t>
            </a:r>
            <a:r>
              <a:rPr lang="en-US" dirty="0" err="1"/>
              <a:t>svc.cluster.local</a:t>
            </a:r>
            <a:endParaRPr lang="en-US" dirty="0"/>
          </a:p>
          <a:p>
            <a:r>
              <a:rPr lang="en-US" dirty="0"/>
              <a:t>Every Kubernetes resource type is scoped to a namespace (except for nodes, </a:t>
            </a:r>
            <a:r>
              <a:rPr lang="en-US" dirty="0" err="1"/>
              <a:t>persistentVolumes</a:t>
            </a:r>
            <a:r>
              <a:rPr lang="en-US" dirty="0"/>
              <a:t>, etc.)</a:t>
            </a:r>
          </a:p>
          <a:p>
            <a:r>
              <a:rPr lang="en-US" dirty="0"/>
              <a:t>Intended for environments with many users, teams, projects</a:t>
            </a:r>
          </a:p>
        </p:txBody>
      </p:sp>
      <p:sp>
        <p:nvSpPr>
          <p:cNvPr id="2" name="Title 1"/>
          <p:cNvSpPr>
            <a:spLocks noGrp="1"/>
          </p:cNvSpPr>
          <p:nvPr>
            <p:ph type="title"/>
          </p:nvPr>
        </p:nvSpPr>
        <p:spPr/>
        <p:txBody>
          <a:bodyPr/>
          <a:lstStyle/>
          <a:p>
            <a:r>
              <a:rPr lang="en-US" b="1" dirty="0"/>
              <a:t>Namespaces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54554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24280"/>
          </a:xfrm>
        </p:spPr>
        <p:txBody>
          <a:bodyPr/>
          <a:lstStyle/>
          <a:p>
            <a:r>
              <a:rPr lang="en-US" dirty="0">
                <a:solidFill>
                  <a:schemeClr val="tx1"/>
                </a:solidFill>
              </a:rPr>
              <a:t>Role Based Access Control</a:t>
            </a:r>
          </a:p>
        </p:txBody>
      </p:sp>
      <p:sp>
        <p:nvSpPr>
          <p:cNvPr id="3" name="Text Placeholder 2"/>
          <p:cNvSpPr>
            <a:spLocks noGrp="1"/>
          </p:cNvSpPr>
          <p:nvPr>
            <p:ph type="body" sz="quarter" idx="10"/>
          </p:nvPr>
        </p:nvSpPr>
        <p:spPr>
          <a:xfrm>
            <a:off x="360041" y="1146046"/>
            <a:ext cx="11474238" cy="3791807"/>
          </a:xfrm>
        </p:spPr>
        <p:txBody>
          <a:bodyPr/>
          <a:lstStyle/>
          <a:p>
            <a:pPr marL="457200" indent="-457200">
              <a:buFont typeface="Arial" charset="0"/>
              <a:buChar char="•"/>
            </a:pPr>
            <a:r>
              <a:rPr lang="en-US" sz="2400" dirty="0">
                <a:solidFill>
                  <a:schemeClr val="tx1"/>
                </a:solidFill>
              </a:rPr>
              <a:t>Allows for dynamic policies against k8s API for </a:t>
            </a:r>
            <a:r>
              <a:rPr lang="en-US" sz="2400" dirty="0" err="1">
                <a:solidFill>
                  <a:schemeClr val="tx1"/>
                </a:solidFill>
              </a:rPr>
              <a:t>authZ</a:t>
            </a:r>
            <a:endParaRPr lang="en-US" sz="2400" dirty="0">
              <a:solidFill>
                <a:schemeClr val="tx1"/>
              </a:solidFill>
            </a:endParaRPr>
          </a:p>
          <a:p>
            <a:pPr marL="457200" indent="-457200">
              <a:buFont typeface="Arial" charset="0"/>
              <a:buChar char="•"/>
            </a:pPr>
            <a:r>
              <a:rPr lang="en-US" sz="2400" dirty="0">
                <a:solidFill>
                  <a:schemeClr val="tx1"/>
                </a:solidFill>
              </a:rPr>
              <a:t>In version 1.6, this is a beta feature</a:t>
            </a:r>
          </a:p>
          <a:p>
            <a:pPr marL="457200" indent="-457200">
              <a:buFont typeface="Arial" charset="0"/>
              <a:buChar char="•"/>
            </a:pPr>
            <a:r>
              <a:rPr lang="en-US" sz="2400" dirty="0">
                <a:solidFill>
                  <a:schemeClr val="tx1"/>
                </a:solidFill>
              </a:rPr>
              <a:t>Can create both ”Roles” and “</a:t>
            </a:r>
            <a:r>
              <a:rPr lang="en-US" sz="2400" dirty="0" err="1">
                <a:solidFill>
                  <a:schemeClr val="tx1"/>
                </a:solidFill>
              </a:rPr>
              <a:t>ClusterRoles</a:t>
            </a:r>
            <a:r>
              <a:rPr lang="en-US" sz="2400" dirty="0">
                <a:solidFill>
                  <a:schemeClr val="tx1"/>
                </a:solidFill>
              </a:rPr>
              <a:t>”</a:t>
            </a:r>
          </a:p>
          <a:p>
            <a:pPr marL="457200" indent="-457200">
              <a:buFont typeface="Arial" charset="0"/>
              <a:buChar char="•"/>
            </a:pPr>
            <a:r>
              <a:rPr lang="en-US" sz="2400" dirty="0">
                <a:solidFill>
                  <a:schemeClr val="tx1"/>
                </a:solidFill>
              </a:rPr>
              <a:t>Can configure </a:t>
            </a:r>
            <a:r>
              <a:rPr lang="en-US" sz="2400" dirty="0" err="1">
                <a:solidFill>
                  <a:schemeClr val="tx1"/>
                </a:solidFill>
              </a:rPr>
              <a:t>api</a:t>
            </a:r>
            <a:r>
              <a:rPr lang="en-US" sz="2400" dirty="0">
                <a:solidFill>
                  <a:schemeClr val="tx1"/>
                </a:solidFill>
              </a:rPr>
              <a:t>-server and </a:t>
            </a:r>
            <a:r>
              <a:rPr lang="en-US" sz="2400" dirty="0" err="1">
                <a:solidFill>
                  <a:schemeClr val="tx1"/>
                </a:solidFill>
              </a:rPr>
              <a:t>kubectl</a:t>
            </a:r>
            <a:r>
              <a:rPr lang="en-US" sz="2400" dirty="0">
                <a:solidFill>
                  <a:schemeClr val="tx1"/>
                </a:solidFill>
              </a:rPr>
              <a:t> to use Azure AD for access</a:t>
            </a:r>
          </a:p>
          <a:p>
            <a:pPr marL="457200" indent="-457200">
              <a:buFont typeface="Arial" charset="0"/>
              <a:buChar char="•"/>
            </a:pPr>
            <a:r>
              <a:rPr lang="en-US" sz="2400" dirty="0">
                <a:solidFill>
                  <a:schemeClr val="tx1"/>
                </a:solidFill>
              </a:rPr>
              <a:t>To grant permissions:</a:t>
            </a:r>
          </a:p>
          <a:p>
            <a:pPr marL="681297" lvl="2" indent="-457200">
              <a:buFont typeface="Arial" charset="0"/>
              <a:buChar char="•"/>
            </a:pPr>
            <a:r>
              <a:rPr lang="en-US" sz="2400" dirty="0">
                <a:solidFill>
                  <a:schemeClr val="tx1"/>
                </a:solidFill>
              </a:rPr>
              <a:t>Use ”</a:t>
            </a:r>
            <a:r>
              <a:rPr lang="en-US" sz="2400" dirty="0" err="1">
                <a:solidFill>
                  <a:schemeClr val="tx1"/>
                </a:solidFill>
              </a:rPr>
              <a:t>RoleBindings</a:t>
            </a:r>
            <a:r>
              <a:rPr lang="en-US" sz="2400" dirty="0">
                <a:solidFill>
                  <a:schemeClr val="tx1"/>
                </a:solidFill>
              </a:rPr>
              <a:t>” for within namespaces</a:t>
            </a:r>
          </a:p>
          <a:p>
            <a:pPr marL="681297" lvl="2" indent="-457200">
              <a:buFont typeface="Arial" charset="0"/>
              <a:buChar char="•"/>
            </a:pPr>
            <a:r>
              <a:rPr lang="en-US" sz="2400" dirty="0">
                <a:solidFill>
                  <a:schemeClr val="tx1"/>
                </a:solidFill>
              </a:rPr>
              <a:t>Use “</a:t>
            </a:r>
            <a:r>
              <a:rPr lang="en-US" sz="2400" dirty="0" err="1">
                <a:solidFill>
                  <a:schemeClr val="tx1"/>
                </a:solidFill>
              </a:rPr>
              <a:t>ClusterRoleBindings</a:t>
            </a:r>
            <a:r>
              <a:rPr lang="en-US" sz="2400" dirty="0">
                <a:solidFill>
                  <a:schemeClr val="tx1"/>
                </a:solidFill>
              </a:rPr>
              <a:t>” for cluster-wide access</a:t>
            </a:r>
          </a:p>
          <a:p>
            <a:pPr marL="681297" lvl="2" indent="-457200">
              <a:buFont typeface="Arial" charset="0"/>
              <a:buChar char="•"/>
            </a:pPr>
            <a:r>
              <a:rPr lang="en-US" sz="2400" dirty="0">
                <a:solidFill>
                  <a:schemeClr val="tx1"/>
                </a:solidFill>
              </a:rPr>
              <a:t>Can contain users, groups, service accounts</a:t>
            </a:r>
          </a:p>
          <a:p>
            <a:pPr marL="681297" lvl="2" indent="-457200">
              <a:buFont typeface="Arial" charset="0"/>
              <a:buChar char="•"/>
            </a:pPr>
            <a:r>
              <a:rPr lang="en-US" sz="2400" dirty="0">
                <a:solidFill>
                  <a:schemeClr val="tx1"/>
                </a:solidFill>
              </a:rPr>
              <a:t>Control access to specific resources or API verbs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930" y="5043050"/>
            <a:ext cx="7282070" cy="1814950"/>
          </a:xfrm>
          <a:prstGeom prst="rect">
            <a:avLst/>
          </a:prstGeom>
        </p:spPr>
      </p:pic>
    </p:spTree>
    <p:extLst>
      <p:ext uri="{BB962C8B-B14F-4D97-AF65-F5344CB8AC3E}">
        <p14:creationId xmlns:p14="http://schemas.microsoft.com/office/powerpoint/2010/main" val="500940046"/>
      </p:ext>
    </p:extLst>
  </p:cSld>
  <p:clrMapOvr>
    <a:overrideClrMapping bg1="dk1" tx1="lt1" bg2="dk2" tx2="lt2" accent1="accent1" accent2="accent2" accent3="accent3" accent4="accent4" accent5="accent5" accent6="accent6" hlink="hlink" folHlink="folHlink"/>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p:txBody>
          <a:bodyPr/>
          <a:lstStyle/>
          <a:p>
            <a:r>
              <a:rPr lang="en-US">
                <a:solidFill>
                  <a:srgbClr val="0078D7"/>
                </a:solidFill>
                <a:cs typeface="Segoe UI Light"/>
              </a:rPr>
              <a:t>Networking in the Container World</a:t>
            </a:r>
            <a:endParaRPr lang="en-US">
              <a:solidFill>
                <a:srgbClr val="0078D7"/>
              </a:solidFill>
            </a:endParaRPr>
          </a:p>
        </p:txBody>
      </p:sp>
      <p:pic>
        <p:nvPicPr>
          <p:cNvPr id="3" name="Picture 3" descr="containerNetworks.PNG">
            <a:extLst>
              <a:ext uri="{FF2B5EF4-FFF2-40B4-BE49-F238E27FC236}">
                <a16:creationId xmlns:a16="http://schemas.microsoft.com/office/drawing/2014/main" xmlns="" id="{473AC4BC-D584-4457-A528-81BF41C2937E}"/>
              </a:ext>
            </a:extLst>
          </p:cNvPr>
          <p:cNvPicPr>
            <a:picLocks noChangeAspect="1"/>
          </p:cNvPicPr>
          <p:nvPr/>
        </p:nvPicPr>
        <p:blipFill rotWithShape="1">
          <a:blip r:embed="rId3"/>
          <a:srcRect b="772"/>
          <a:stretch/>
        </p:blipFill>
        <p:spPr>
          <a:xfrm>
            <a:off x="2988084" y="1192606"/>
            <a:ext cx="4999306" cy="4861148"/>
          </a:xfrm>
          <a:prstGeom prst="rect">
            <a:avLst/>
          </a:prstGeom>
        </p:spPr>
      </p:pic>
    </p:spTree>
    <p:extLst>
      <p:ext uri="{BB962C8B-B14F-4D97-AF65-F5344CB8AC3E}">
        <p14:creationId xmlns:p14="http://schemas.microsoft.com/office/powerpoint/2010/main" val="110546674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01605" y="234010"/>
            <a:ext cx="11655078" cy="899537"/>
          </a:xfrm>
        </p:spPr>
        <p:txBody>
          <a:bodyPr/>
          <a:lstStyle/>
          <a:p>
            <a:r>
              <a:rPr lang="en-US" dirty="0"/>
              <a:t>Multi-Host Networking</a:t>
            </a:r>
          </a:p>
        </p:txBody>
      </p:sp>
      <p:sp>
        <p:nvSpPr>
          <p:cNvPr id="13" name="모서리가 둥근 직사각형 26"/>
          <p:cNvSpPr/>
          <p:nvPr/>
        </p:nvSpPr>
        <p:spPr bwMode="auto">
          <a:xfrm>
            <a:off x="1688578"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260" y="1636150"/>
            <a:ext cx="1714563" cy="1531087"/>
          </a:xfrm>
          <a:prstGeom prst="rect">
            <a:avLst/>
          </a:prstGeom>
        </p:spPr>
      </p:pic>
      <p:sp>
        <p:nvSpPr>
          <p:cNvPr id="14" name="Text Placeholder 1"/>
          <p:cNvSpPr txBox="1">
            <a:spLocks noChangeArrowheads="1"/>
          </p:cNvSpPr>
          <p:nvPr/>
        </p:nvSpPr>
        <p:spPr bwMode="auto">
          <a:xfrm>
            <a:off x="1912684"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601959"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2211493"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908555"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301"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3229307" y="435252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21" name="Text Placeholder 1"/>
          <p:cNvSpPr txBox="1">
            <a:spLocks noChangeArrowheads="1"/>
          </p:cNvSpPr>
          <p:nvPr/>
        </p:nvSpPr>
        <p:spPr bwMode="auto">
          <a:xfrm>
            <a:off x="3229308" y="4756984"/>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22" name="Text Placeholder 1"/>
          <p:cNvSpPr txBox="1">
            <a:spLocks noChangeArrowheads="1"/>
          </p:cNvSpPr>
          <p:nvPr/>
        </p:nvSpPr>
        <p:spPr bwMode="auto">
          <a:xfrm>
            <a:off x="1908555"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912684"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908555"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912684"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6977990"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672" y="1640503"/>
            <a:ext cx="1714563" cy="1531087"/>
          </a:xfrm>
          <a:prstGeom prst="rect">
            <a:avLst/>
          </a:prstGeom>
        </p:spPr>
      </p:pic>
      <p:sp>
        <p:nvSpPr>
          <p:cNvPr id="30" name="Text Placeholder 1"/>
          <p:cNvSpPr txBox="1">
            <a:spLocks noChangeArrowheads="1"/>
          </p:cNvSpPr>
          <p:nvPr/>
        </p:nvSpPr>
        <p:spPr bwMode="auto">
          <a:xfrm>
            <a:off x="7202096"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9891371"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500905"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197967"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14"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518721" y="4284100"/>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172.17.0.3</a:t>
            </a:r>
          </a:p>
        </p:txBody>
      </p:sp>
      <p:sp>
        <p:nvSpPr>
          <p:cNvPr id="37" name="Text Placeholder 1"/>
          <p:cNvSpPr txBox="1">
            <a:spLocks noChangeArrowheads="1"/>
          </p:cNvSpPr>
          <p:nvPr/>
        </p:nvSpPr>
        <p:spPr bwMode="auto">
          <a:xfrm>
            <a:off x="8518720" y="4761336"/>
            <a:ext cx="1970965"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172.17.0.4</a:t>
            </a:r>
          </a:p>
        </p:txBody>
      </p:sp>
      <p:sp>
        <p:nvSpPr>
          <p:cNvPr id="38" name="Text Placeholder 1"/>
          <p:cNvSpPr txBox="1">
            <a:spLocks noChangeArrowheads="1"/>
          </p:cNvSpPr>
          <p:nvPr/>
        </p:nvSpPr>
        <p:spPr bwMode="auto">
          <a:xfrm>
            <a:off x="7197967"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202096"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197967"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202096"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106854" y="4389010"/>
            <a:ext cx="2632591"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Picture 4" descr="https://cdn2.iconfinder.com/data/icons/medicare/512/delete_clear_Cancel_trash_recycle_bin_remove_x_cross-128.png"/>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5929144" y="3927822"/>
            <a:ext cx="922376" cy="922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672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모서리가 둥근 직사각형 26"/>
          <p:cNvSpPr/>
          <p:nvPr/>
        </p:nvSpPr>
        <p:spPr bwMode="auto">
          <a:xfrm>
            <a:off x="1165663" y="2233767"/>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10"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45" y="1636150"/>
            <a:ext cx="1714563" cy="1531087"/>
          </a:xfrm>
          <a:prstGeom prst="rect">
            <a:avLst/>
          </a:prstGeom>
        </p:spPr>
      </p:pic>
      <p:sp>
        <p:nvSpPr>
          <p:cNvPr id="14" name="Text Placeholder 1"/>
          <p:cNvSpPr txBox="1">
            <a:spLocks noChangeArrowheads="1"/>
          </p:cNvSpPr>
          <p:nvPr/>
        </p:nvSpPr>
        <p:spPr bwMode="auto">
          <a:xfrm>
            <a:off x="1389770" y="3111457"/>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10.0.0.6</a:t>
            </a:r>
          </a:p>
        </p:txBody>
      </p:sp>
      <p:sp>
        <p:nvSpPr>
          <p:cNvPr id="16" name="Text Placeholder 1"/>
          <p:cNvSpPr txBox="1">
            <a:spLocks noChangeArrowheads="1"/>
          </p:cNvSpPr>
          <p:nvPr/>
        </p:nvSpPr>
        <p:spPr bwMode="auto">
          <a:xfrm>
            <a:off x="4079044" y="2238119"/>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Agent1</a:t>
            </a:r>
          </a:p>
        </p:txBody>
      </p:sp>
      <p:sp>
        <p:nvSpPr>
          <p:cNvPr id="18" name="모서리가 둥근 직사각형 26"/>
          <p:cNvSpPr/>
          <p:nvPr/>
        </p:nvSpPr>
        <p:spPr bwMode="auto">
          <a:xfrm>
            <a:off x="1688578" y="3802511"/>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15" name="Text Placeholder 1"/>
          <p:cNvSpPr txBox="1">
            <a:spLocks noChangeArrowheads="1"/>
          </p:cNvSpPr>
          <p:nvPr/>
        </p:nvSpPr>
        <p:spPr bwMode="auto">
          <a:xfrm>
            <a:off x="1385641" y="3613892"/>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1028"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306535"/>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387" y="4793283"/>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
          <p:cNvSpPr txBox="1">
            <a:spLocks noChangeArrowheads="1"/>
          </p:cNvSpPr>
          <p:nvPr/>
        </p:nvSpPr>
        <p:spPr bwMode="auto">
          <a:xfrm>
            <a:off x="2706392" y="435252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192.168.0.1</a:t>
            </a:r>
          </a:p>
        </p:txBody>
      </p:sp>
      <p:sp>
        <p:nvSpPr>
          <p:cNvPr id="21" name="Text Placeholder 1"/>
          <p:cNvSpPr txBox="1">
            <a:spLocks noChangeArrowheads="1"/>
          </p:cNvSpPr>
          <p:nvPr/>
        </p:nvSpPr>
        <p:spPr bwMode="auto">
          <a:xfrm>
            <a:off x="2706393" y="4756984"/>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192.168.0.2</a:t>
            </a:r>
          </a:p>
        </p:txBody>
      </p:sp>
      <p:sp>
        <p:nvSpPr>
          <p:cNvPr id="22" name="Text Placeholder 1"/>
          <p:cNvSpPr txBox="1">
            <a:spLocks noChangeArrowheads="1"/>
          </p:cNvSpPr>
          <p:nvPr/>
        </p:nvSpPr>
        <p:spPr bwMode="auto">
          <a:xfrm>
            <a:off x="1385641" y="5352519"/>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23" name="Text Placeholder 1"/>
          <p:cNvSpPr txBox="1">
            <a:spLocks noChangeArrowheads="1"/>
          </p:cNvSpPr>
          <p:nvPr/>
        </p:nvSpPr>
        <p:spPr bwMode="auto">
          <a:xfrm>
            <a:off x="1389770" y="5651328"/>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3" name="Elbow Connector 2"/>
          <p:cNvCxnSpPr>
            <a:stCxn id="22" idx="1"/>
            <a:endCxn id="1028" idx="1"/>
          </p:cNvCxnSpPr>
          <p:nvPr/>
        </p:nvCxnSpPr>
        <p:spPr>
          <a:xfrm rot="10800000" flipH="1">
            <a:off x="1385640" y="4499035"/>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1"/>
            <a:endCxn id="19" idx="1"/>
          </p:cNvCxnSpPr>
          <p:nvPr/>
        </p:nvCxnSpPr>
        <p:spPr>
          <a:xfrm rot="10800000" flipH="1">
            <a:off x="1389769" y="4985785"/>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모서리가 둥근 직사각형 26"/>
          <p:cNvSpPr/>
          <p:nvPr/>
        </p:nvSpPr>
        <p:spPr bwMode="auto">
          <a:xfrm>
            <a:off x="7291233" y="2238119"/>
            <a:ext cx="4183316" cy="3884508"/>
          </a:xfrm>
          <a:prstGeom prst="roundRect">
            <a:avLst/>
          </a:prstGeom>
          <a:noFill/>
          <a:ln w="31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pic>
        <p:nvPicPr>
          <p:cNvPr id="29" name="Picture 220" descr="small_v-dark-tra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915" y="1640503"/>
            <a:ext cx="1714563" cy="1531087"/>
          </a:xfrm>
          <a:prstGeom prst="rect">
            <a:avLst/>
          </a:prstGeom>
        </p:spPr>
      </p:pic>
      <p:sp>
        <p:nvSpPr>
          <p:cNvPr id="30" name="Text Placeholder 1"/>
          <p:cNvSpPr txBox="1">
            <a:spLocks noChangeArrowheads="1"/>
          </p:cNvSpPr>
          <p:nvPr/>
        </p:nvSpPr>
        <p:spPr bwMode="auto">
          <a:xfrm>
            <a:off x="7515339" y="3115810"/>
            <a:ext cx="2443983"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eth0 : 10.0.0.8</a:t>
            </a:r>
          </a:p>
        </p:txBody>
      </p:sp>
      <p:sp>
        <p:nvSpPr>
          <p:cNvPr id="31" name="Text Placeholder 1"/>
          <p:cNvSpPr txBox="1">
            <a:spLocks noChangeArrowheads="1"/>
          </p:cNvSpPr>
          <p:nvPr/>
        </p:nvSpPr>
        <p:spPr bwMode="auto">
          <a:xfrm>
            <a:off x="10204614" y="2242472"/>
            <a:ext cx="1086215"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Agent2</a:t>
            </a:r>
          </a:p>
        </p:txBody>
      </p:sp>
      <p:sp>
        <p:nvSpPr>
          <p:cNvPr id="32" name="모서리가 둥근 직사각형 26"/>
          <p:cNvSpPr/>
          <p:nvPr/>
        </p:nvSpPr>
        <p:spPr bwMode="auto">
          <a:xfrm>
            <a:off x="7814148" y="3806863"/>
            <a:ext cx="3476681" cy="1494041"/>
          </a:xfrm>
          <a:prstGeom prst="roundRect">
            <a:avLst/>
          </a:prstGeom>
          <a:noFill/>
          <a:ln w="31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defRPr/>
            </a:pPr>
            <a:endParaRPr lang="ko-KR" altLang="en-US" sz="784" kern="0" dirty="0">
              <a:gradFill>
                <a:gsLst>
                  <a:gs pos="0">
                    <a:srgbClr val="FFFFFF"/>
                  </a:gs>
                  <a:gs pos="100000">
                    <a:srgbClr val="FFFFFF"/>
                  </a:gs>
                </a:gsLst>
                <a:lin ang="5400000" scaled="0"/>
              </a:gradFill>
            </a:endParaRPr>
          </a:p>
        </p:txBody>
      </p:sp>
      <p:sp>
        <p:nvSpPr>
          <p:cNvPr id="33" name="Text Placeholder 1"/>
          <p:cNvSpPr txBox="1">
            <a:spLocks noChangeArrowheads="1"/>
          </p:cNvSpPr>
          <p:nvPr/>
        </p:nvSpPr>
        <p:spPr bwMode="auto">
          <a:xfrm>
            <a:off x="7511210" y="3618245"/>
            <a:ext cx="3198299"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docker0 : 172.17.0.1</a:t>
            </a:r>
          </a:p>
        </p:txBody>
      </p:sp>
      <p:pic>
        <p:nvPicPr>
          <p:cNvPr id="34"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310887"/>
            <a:ext cx="719007" cy="385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www.jayway.com/wp-content/uploads/2015/03/contain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957" y="4797636"/>
            <a:ext cx="719007" cy="3850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noChangeArrowheads="1"/>
          </p:cNvSpPr>
          <p:nvPr/>
        </p:nvSpPr>
        <p:spPr bwMode="auto">
          <a:xfrm>
            <a:off x="8831964" y="4284100"/>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192.168.0.3</a:t>
            </a:r>
          </a:p>
        </p:txBody>
      </p:sp>
      <p:sp>
        <p:nvSpPr>
          <p:cNvPr id="37" name="Text Placeholder 1"/>
          <p:cNvSpPr txBox="1">
            <a:spLocks noChangeArrowheads="1"/>
          </p:cNvSpPr>
          <p:nvPr/>
        </p:nvSpPr>
        <p:spPr bwMode="auto">
          <a:xfrm>
            <a:off x="8831963" y="4761336"/>
            <a:ext cx="2076254" cy="301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eth0 : 192.168.0.4</a:t>
            </a:r>
          </a:p>
        </p:txBody>
      </p:sp>
      <p:sp>
        <p:nvSpPr>
          <p:cNvPr id="38" name="Text Placeholder 1"/>
          <p:cNvSpPr txBox="1">
            <a:spLocks noChangeArrowheads="1"/>
          </p:cNvSpPr>
          <p:nvPr/>
        </p:nvSpPr>
        <p:spPr bwMode="auto">
          <a:xfrm>
            <a:off x="7511210" y="5356872"/>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sp>
        <p:nvSpPr>
          <p:cNvPr id="39" name="Text Placeholder 1"/>
          <p:cNvSpPr txBox="1">
            <a:spLocks noChangeArrowheads="1"/>
          </p:cNvSpPr>
          <p:nvPr/>
        </p:nvSpPr>
        <p:spPr bwMode="auto">
          <a:xfrm>
            <a:off x="7515339" y="5655680"/>
            <a:ext cx="1237078"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err="1">
                <a:solidFill>
                  <a:srgbClr val="505050"/>
                </a:solidFill>
                <a:latin typeface="Courier New" panose="02070309020205020404" pitchFamily="49" charset="0"/>
                <a:cs typeface="Courier New" panose="02070309020205020404" pitchFamily="49" charset="0"/>
              </a:rPr>
              <a:t>vethxxx</a:t>
            </a:r>
            <a:endParaRPr lang="en-US" altLang="ko-KR" sz="1961" dirty="0">
              <a:solidFill>
                <a:srgbClr val="505050"/>
              </a:solidFill>
              <a:latin typeface="Courier New" panose="02070309020205020404" pitchFamily="49" charset="0"/>
              <a:cs typeface="Courier New" panose="02070309020205020404" pitchFamily="49" charset="0"/>
            </a:endParaRPr>
          </a:p>
        </p:txBody>
      </p:sp>
      <p:cxnSp>
        <p:nvCxnSpPr>
          <p:cNvPr id="40" name="Elbow Connector 39"/>
          <p:cNvCxnSpPr>
            <a:stCxn id="38" idx="1"/>
            <a:endCxn id="34" idx="1"/>
          </p:cNvCxnSpPr>
          <p:nvPr/>
        </p:nvCxnSpPr>
        <p:spPr>
          <a:xfrm rot="10800000" flipH="1">
            <a:off x="7511210" y="4503387"/>
            <a:ext cx="601746" cy="1049607"/>
          </a:xfrm>
          <a:prstGeom prst="bentConnector3">
            <a:avLst>
              <a:gd name="adj1" fmla="val -37243"/>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9" idx="1"/>
            <a:endCxn id="35" idx="1"/>
          </p:cNvCxnSpPr>
          <p:nvPr/>
        </p:nvCxnSpPr>
        <p:spPr>
          <a:xfrm rot="10800000" flipH="1">
            <a:off x="7515339" y="4990137"/>
            <a:ext cx="597617" cy="861667"/>
          </a:xfrm>
          <a:prstGeom prst="bentConnector3">
            <a:avLst>
              <a:gd name="adj1" fmla="val -59722"/>
            </a:avLst>
          </a:prstGeom>
          <a:ln>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5553663" y="1299138"/>
            <a:ext cx="1190619" cy="857741"/>
            <a:chOff x="5665025" y="1324692"/>
            <a:chExt cx="1214493" cy="874940"/>
          </a:xfrm>
        </p:grpSpPr>
        <p:pic>
          <p:nvPicPr>
            <p:cNvPr id="2050" name="Picture 2" descr="https://raw.githubusercontent.com/danesparza/consul-api/master/Consul-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25" y="1433292"/>
              <a:ext cx="569016" cy="5690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vatars.githubusercontent.com/u/3730757?v=3&amp;s=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7518" y="159003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oretechnologies.com/images/zookeeper-logo-48x4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2318" y="1324692"/>
              <a:ext cx="457200" cy="457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https://cdn1.iconfinder.com/data/icons/simple-cloud-linicon/100/cloud_network-2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31921" y="3009346"/>
            <a:ext cx="2390466" cy="23904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 Placeholder 1"/>
          <p:cNvSpPr txBox="1">
            <a:spLocks noChangeArrowheads="1"/>
          </p:cNvSpPr>
          <p:nvPr/>
        </p:nvSpPr>
        <p:spPr bwMode="auto">
          <a:xfrm>
            <a:off x="5183076" y="3891855"/>
            <a:ext cx="2293120" cy="392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eaLnBrk="0" fontAlgn="base" hangingPunct="0">
              <a:lnSpc>
                <a:spcPct val="100000"/>
              </a:lnSpc>
              <a:spcBef>
                <a:spcPct val="0"/>
              </a:spcBef>
              <a:spcAft>
                <a:spcPct val="0"/>
              </a:spcAft>
              <a:buClrTx/>
              <a:buSzTx/>
              <a:buNone/>
            </a:pPr>
            <a:r>
              <a:rPr lang="en-US" altLang="ko-KR" sz="1961" dirty="0">
                <a:solidFill>
                  <a:srgbClr val="505050"/>
                </a:solidFill>
                <a:latin typeface="Courier New" panose="02070309020205020404" pitchFamily="49" charset="0"/>
                <a:cs typeface="Courier New" panose="02070309020205020404" pitchFamily="49" charset="0"/>
              </a:rPr>
              <a:t>192.168.0.0/24</a:t>
            </a:r>
          </a:p>
        </p:txBody>
      </p:sp>
      <p:sp>
        <p:nvSpPr>
          <p:cNvPr id="43" name="Text Placeholder 1"/>
          <p:cNvSpPr txBox="1">
            <a:spLocks noChangeArrowheads="1"/>
          </p:cNvSpPr>
          <p:nvPr/>
        </p:nvSpPr>
        <p:spPr bwMode="auto">
          <a:xfrm>
            <a:off x="5536505" y="2111263"/>
            <a:ext cx="1128644" cy="51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9642" tIns="44821" rIns="89642" bIns="44821" numCol="1" rtlCol="0" anchor="ctr" anchorCtr="0" compatLnSpc="1">
            <a:prstTxWarp prst="textNoShape">
              <a:avLst/>
            </a:prstTxWarp>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key/value</a:t>
            </a:r>
          </a:p>
          <a:p>
            <a:pPr marL="0" indent="0" algn="ctr" defTabSz="896386" eaLnBrk="0" fontAlgn="base" hangingPunct="0">
              <a:lnSpc>
                <a:spcPct val="100000"/>
              </a:lnSpc>
              <a:spcBef>
                <a:spcPct val="0"/>
              </a:spcBef>
              <a:spcAft>
                <a:spcPct val="0"/>
              </a:spcAft>
              <a:buClrTx/>
              <a:buSzTx/>
              <a:buNone/>
            </a:pPr>
            <a:r>
              <a:rPr lang="en-US" altLang="ko-KR" sz="1372" dirty="0">
                <a:solidFill>
                  <a:srgbClr val="505050"/>
                </a:solidFill>
                <a:latin typeface="Courier New" panose="02070309020205020404" pitchFamily="49" charset="0"/>
                <a:cs typeface="Courier New" panose="02070309020205020404" pitchFamily="49" charset="0"/>
              </a:rPr>
              <a:t>store</a:t>
            </a:r>
          </a:p>
        </p:txBody>
      </p:sp>
      <p:cxnSp>
        <p:nvCxnSpPr>
          <p:cNvPr id="5" name="Elbow Connector 4"/>
          <p:cNvCxnSpPr>
            <a:stCxn id="10" idx="0"/>
            <a:endCxn id="2050" idx="1"/>
          </p:cNvCxnSpPr>
          <p:nvPr/>
        </p:nvCxnSpPr>
        <p:spPr>
          <a:xfrm rot="16200000" flipH="1">
            <a:off x="3427960" y="-441184"/>
            <a:ext cx="48369" cy="4203036"/>
          </a:xfrm>
          <a:prstGeom prst="bentConnector4">
            <a:avLst>
              <a:gd name="adj1" fmla="val -463325"/>
              <a:gd name="adj2" fmla="val 60198"/>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a:endCxn id="29" idx="3"/>
          </p:cNvCxnSpPr>
          <p:nvPr/>
        </p:nvCxnSpPr>
        <p:spPr>
          <a:xfrm>
            <a:off x="6744282" y="1684520"/>
            <a:ext cx="1589196" cy="721526"/>
          </a:xfrm>
          <a:prstGeom prst="bentConnector3">
            <a:avLst>
              <a:gd name="adj1" fmla="val 11410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itle 16"/>
          <p:cNvSpPr txBox="1">
            <a:spLocks/>
          </p:cNvSpPr>
          <p:nvPr/>
        </p:nvSpPr>
        <p:spPr>
          <a:xfrm>
            <a:off x="101605" y="234010"/>
            <a:ext cx="11655078" cy="899537"/>
          </a:xfrm>
          <a:prstGeom prst="rect">
            <a:avLst/>
          </a:prstGeom>
        </p:spPr>
        <p:txBody>
          <a:bodyPr vert="horz" wrap="square" lIns="89642" tIns="89642" rIns="89642" bIns="89642" rtlCol="0" anchor="t">
            <a:noAutofit/>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sz="4705"/>
              <a:t>Multi-Host Networking</a:t>
            </a:r>
          </a:p>
        </p:txBody>
      </p:sp>
    </p:spTree>
    <p:extLst>
      <p:ext uri="{BB962C8B-B14F-4D97-AF65-F5344CB8AC3E}">
        <p14:creationId xmlns:p14="http://schemas.microsoft.com/office/powerpoint/2010/main" val="2135917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1690936"/>
            <a:ext cx="12190271" cy="516562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Title 1"/>
          <p:cNvSpPr>
            <a:spLocks noGrp="1"/>
          </p:cNvSpPr>
          <p:nvPr>
            <p:ph type="title"/>
          </p:nvPr>
        </p:nvSpPr>
        <p:spPr>
          <a:xfrm>
            <a:off x="642749" y="285552"/>
            <a:ext cx="10514108" cy="1325375"/>
          </a:xfrm>
        </p:spPr>
        <p:txBody>
          <a:bodyPr>
            <a:normAutofit/>
          </a:bodyPr>
          <a:lstStyle/>
          <a:p>
            <a:pPr defTabSz="914367"/>
            <a:r>
              <a:rPr lang="en-US" sz="4705" spc="-69" dirty="0">
                <a:ln w="3175">
                  <a:noFill/>
                </a:ln>
                <a:solidFill>
                  <a:srgbClr val="0072C6"/>
                </a:solidFill>
                <a:ea typeface="+mn-ea"/>
                <a:cs typeface="Segoe UI" pitchFamily="34" charset="0"/>
              </a:rPr>
              <a:t>What is service discovery?</a:t>
            </a:r>
          </a:p>
        </p:txBody>
      </p:sp>
      <p:sp>
        <p:nvSpPr>
          <p:cNvPr id="4" name="Content Placeholder 3"/>
          <p:cNvSpPr>
            <a:spLocks noGrp="1"/>
          </p:cNvSpPr>
          <p:nvPr>
            <p:ph idx="1"/>
          </p:nvPr>
        </p:nvSpPr>
        <p:spPr>
          <a:xfrm>
            <a:off x="838946" y="2015607"/>
            <a:ext cx="5701128" cy="4065409"/>
          </a:xfrm>
        </p:spPr>
        <p:txBody>
          <a:bodyPr anchor="ctr">
            <a:normAutofit/>
          </a:bodyPr>
          <a:lstStyle/>
          <a:p>
            <a:pPr marL="0" indent="0">
              <a:buNone/>
            </a:pPr>
            <a:r>
              <a:rPr lang="en-US" dirty="0">
                <a:solidFill>
                  <a:schemeClr val="bg1"/>
                </a:solidFill>
              </a:rPr>
              <a:t>Problem: How service can find and communicate with another one running into the same cluster?</a:t>
            </a:r>
          </a:p>
          <a:p>
            <a:endParaRPr lang="en-US" dirty="0">
              <a:solidFill>
                <a:schemeClr val="bg1"/>
              </a:solidFill>
            </a:endParaRPr>
          </a:p>
          <a:p>
            <a:r>
              <a:rPr lang="en-US" dirty="0">
                <a:solidFill>
                  <a:schemeClr val="bg1"/>
                </a:solidFill>
              </a:rPr>
              <a:t>Service Registry/Naming Service</a:t>
            </a:r>
          </a:p>
          <a:p>
            <a:r>
              <a:rPr lang="en-US" dirty="0">
                <a:solidFill>
                  <a:schemeClr val="bg1"/>
                </a:solidFill>
              </a:rPr>
              <a:t>Service Announcement</a:t>
            </a:r>
          </a:p>
          <a:p>
            <a:r>
              <a:rPr lang="en-US" dirty="0">
                <a:solidFill>
                  <a:schemeClr val="bg1"/>
                </a:solidFill>
              </a:rPr>
              <a:t>Lookup/Discovery</a:t>
            </a:r>
          </a:p>
          <a:p>
            <a:r>
              <a:rPr lang="en-US" dirty="0">
                <a:solidFill>
                  <a:schemeClr val="bg1"/>
                </a:solidFill>
              </a:rPr>
              <a:t>Load Balancing</a:t>
            </a:r>
          </a:p>
        </p:txBody>
      </p:sp>
      <p:sp>
        <p:nvSpPr>
          <p:cNvPr id="25" name="Rectangle 24"/>
          <p:cNvSpPr/>
          <p:nvPr/>
        </p:nvSpPr>
        <p:spPr>
          <a:xfrm>
            <a:off x="6520625" y="2416125"/>
            <a:ext cx="5272002" cy="3888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grpSp>
        <p:nvGrpSpPr>
          <p:cNvPr id="5" name="Group 4"/>
          <p:cNvGrpSpPr/>
          <p:nvPr/>
        </p:nvGrpSpPr>
        <p:grpSpPr>
          <a:xfrm>
            <a:off x="6802104" y="2592869"/>
            <a:ext cx="4541617" cy="3579305"/>
            <a:chOff x="6927850" y="2876550"/>
            <a:chExt cx="4542261" cy="3579813"/>
          </a:xfrm>
        </p:grpSpPr>
        <p:sp>
          <p:nvSpPr>
            <p:cNvPr id="6" name="Rectangle 5"/>
            <p:cNvSpPr/>
            <p:nvPr/>
          </p:nvSpPr>
          <p:spPr>
            <a:xfrm>
              <a:off x="692785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8" name="Rectangle 7"/>
            <p:cNvSpPr/>
            <p:nvPr/>
          </p:nvSpPr>
          <p:spPr>
            <a:xfrm>
              <a:off x="8585200" y="287655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9" name="Rectangle 8"/>
            <p:cNvSpPr/>
            <p:nvPr/>
          </p:nvSpPr>
          <p:spPr>
            <a:xfrm>
              <a:off x="6927850" y="4533900"/>
              <a:ext cx="1549400" cy="1549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225"/>
              <a:endParaRPr lang="fr-FR">
                <a:solidFill>
                  <a:prstClr val="white"/>
                </a:solidFill>
              </a:endParaRPr>
            </a:p>
          </p:txBody>
        </p:sp>
        <p:sp>
          <p:nvSpPr>
            <p:cNvPr id="10" name="Pentagon 9"/>
            <p:cNvSpPr/>
            <p:nvPr/>
          </p:nvSpPr>
          <p:spPr>
            <a:xfrm>
              <a:off x="7061200" y="2997200"/>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1" name="Pentagon 10"/>
            <p:cNvSpPr/>
            <p:nvPr/>
          </p:nvSpPr>
          <p:spPr>
            <a:xfrm>
              <a:off x="7912100" y="5541963"/>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2" name="Pentagon 11"/>
            <p:cNvSpPr/>
            <p:nvPr/>
          </p:nvSpPr>
          <p:spPr>
            <a:xfrm>
              <a:off x="8718549"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3" name="Pentagon 12"/>
            <p:cNvSpPr/>
            <p:nvPr/>
          </p:nvSpPr>
          <p:spPr>
            <a:xfrm>
              <a:off x="9298621" y="3888582"/>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4" name="Pentagon 13"/>
            <p:cNvSpPr/>
            <p:nvPr/>
          </p:nvSpPr>
          <p:spPr>
            <a:xfrm>
              <a:off x="7061200" y="46997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5" name="Pentagon 14"/>
            <p:cNvSpPr/>
            <p:nvPr/>
          </p:nvSpPr>
          <p:spPr>
            <a:xfrm>
              <a:off x="7061199" y="5233194"/>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6" name="Pentagon 15"/>
            <p:cNvSpPr/>
            <p:nvPr/>
          </p:nvSpPr>
          <p:spPr>
            <a:xfrm>
              <a:off x="7921466" y="2994025"/>
              <a:ext cx="446723" cy="425450"/>
            </a:xfrm>
            <a:prstGeom prst="pentagon">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7" name="Pentagon 16"/>
            <p:cNvSpPr/>
            <p:nvPr/>
          </p:nvSpPr>
          <p:spPr>
            <a:xfrm>
              <a:off x="9582150" y="2994025"/>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sp>
          <p:nvSpPr>
            <p:cNvPr id="18" name="Pentagon 17"/>
            <p:cNvSpPr/>
            <p:nvPr/>
          </p:nvSpPr>
          <p:spPr>
            <a:xfrm>
              <a:off x="7912099" y="4612482"/>
              <a:ext cx="446723" cy="425450"/>
            </a:xfrm>
            <a:prstGeom prst="pen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pic>
          <p:nvPicPr>
            <p:cNvPr id="19" name="Graphic 18" descr="User"/>
            <p:cNvPicPr>
              <a:picLocks noChangeAspect="1"/>
            </p:cNvPicPr>
            <p:nvPr/>
          </p:nvPicPr>
          <p:blipFill>
            <a:blip>
              <a:extLst>
                <a:ext uri="{28A0092B-C50C-407E-A947-70E740481C1C}">
                  <a14:useLocalDpi xmlns:a14="http://schemas.microsoft.com/office/drawing/2010/main" val="0"/>
                </a:ext>
              </a:extLst>
            </a:blip>
            <a:stretch>
              <a:fillRect/>
            </a:stretch>
          </p:blipFill>
          <p:spPr>
            <a:xfrm>
              <a:off x="9745344" y="5541963"/>
              <a:ext cx="914400" cy="914400"/>
            </a:xfrm>
            <a:prstGeom prst="rect">
              <a:avLst/>
            </a:prstGeom>
          </p:spPr>
        </p:pic>
        <p:grpSp>
          <p:nvGrpSpPr>
            <p:cNvPr id="20" name="Group 19"/>
            <p:cNvGrpSpPr/>
            <p:nvPr/>
          </p:nvGrpSpPr>
          <p:grpSpPr>
            <a:xfrm>
              <a:off x="10028864" y="4425950"/>
              <a:ext cx="1441247" cy="1068388"/>
              <a:chOff x="9038274" y="4650582"/>
              <a:chExt cx="1071834" cy="794544"/>
            </a:xfrm>
          </p:grpSpPr>
          <p:sp>
            <p:nvSpPr>
              <p:cNvPr id="22" name="Speech Bubble: Oval 21"/>
              <p:cNvSpPr/>
              <p:nvPr/>
            </p:nvSpPr>
            <p:spPr>
              <a:xfrm>
                <a:off x="9038274" y="4650582"/>
                <a:ext cx="1071834" cy="794544"/>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defTabSz="914225"/>
                <a:endParaRPr lang="fr-FR">
                  <a:solidFill>
                    <a:prstClr val="black"/>
                  </a:solidFill>
                </a:endParaRPr>
              </a:p>
            </p:txBody>
          </p:sp>
          <p:sp>
            <p:nvSpPr>
              <p:cNvPr id="23" name="TextBox 22"/>
              <p:cNvSpPr txBox="1"/>
              <p:nvPr/>
            </p:nvSpPr>
            <p:spPr>
              <a:xfrm>
                <a:off x="9535407" y="4854236"/>
                <a:ext cx="527160" cy="442232"/>
              </a:xfrm>
              <a:prstGeom prst="rect">
                <a:avLst/>
              </a:prstGeom>
              <a:noFill/>
            </p:spPr>
            <p:txBody>
              <a:bodyPr wrap="none" rtlCol="0">
                <a:spAutoFit/>
              </a:bodyPr>
              <a:lstStyle/>
              <a:p>
                <a:pPr defTabSz="914225"/>
                <a:r>
                  <a:rPr lang="en-US" sz="3200" dirty="0">
                    <a:solidFill>
                      <a:prstClr val="black"/>
                    </a:solidFill>
                  </a:rPr>
                  <a:t>?!?</a:t>
                </a:r>
                <a:endParaRPr lang="fr-FR" sz="3200" dirty="0">
                  <a:solidFill>
                    <a:prstClr val="black"/>
                  </a:solidFill>
                </a:endParaRPr>
              </a:p>
            </p:txBody>
          </p:sp>
        </p:grpSp>
        <p:sp>
          <p:nvSpPr>
            <p:cNvPr id="21" name="Pentagon 20"/>
            <p:cNvSpPr/>
            <p:nvPr/>
          </p:nvSpPr>
          <p:spPr>
            <a:xfrm>
              <a:off x="10250621" y="4747419"/>
              <a:ext cx="446723" cy="425450"/>
            </a:xfrm>
            <a:prstGeom prst="pent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fr-FR">
                <a:solidFill>
                  <a:prstClr val="white"/>
                </a:solidFill>
              </a:endParaRPr>
            </a:p>
          </p:txBody>
        </p:sp>
      </p:grpSp>
    </p:spTree>
    <p:extLst>
      <p:ext uri="{BB962C8B-B14F-4D97-AF65-F5344CB8AC3E}">
        <p14:creationId xmlns:p14="http://schemas.microsoft.com/office/powerpoint/2010/main" val="21436784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defTabSz="914225"/>
            <a:r>
              <a:rPr lang="en-US" sz="1100">
                <a:solidFill>
                  <a:prstClr val="white"/>
                </a:solidFill>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Kubernetes</a:t>
            </a:r>
            <a:r>
              <a:rPr lang="en-US" sz="4705" dirty="0">
                <a:solidFill>
                  <a:schemeClr val="tx1"/>
                </a:solidFill>
              </a:rPr>
              <a:t>: the de-facto orchestrator</a:t>
            </a:r>
          </a:p>
        </p:txBody>
      </p:sp>
      <p:grpSp>
        <p:nvGrpSpPr>
          <p:cNvPr id="2" name="Group 1">
            <a:extLst>
              <a:ext uri="{FF2B5EF4-FFF2-40B4-BE49-F238E27FC236}">
                <a16:creationId xmlns:a16="http://schemas.microsoft.com/office/drawing/2014/main" xmlns=""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xmlns=""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xmlns=""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xmlns="" id="{D96B87E0-F743-487F-968A-0B0C6A32FBFF}"/>
              </a:ext>
            </a:extLst>
          </p:cNvPr>
          <p:cNvGrpSpPr/>
          <p:nvPr/>
        </p:nvGrpSpPr>
        <p:grpSpPr>
          <a:xfrm>
            <a:off x="2247705" y="4677510"/>
            <a:ext cx="7696590" cy="144024"/>
            <a:chOff x="2292775" y="4770807"/>
            <a:chExt cx="7850923" cy="146912"/>
          </a:xfrm>
        </p:grpSpPr>
        <p:sp>
          <p:nvSpPr>
            <p:cNvPr id="79" name="Oval 78">
              <a:extLst>
                <a:ext uri="{FF2B5EF4-FFF2-40B4-BE49-F238E27FC236}">
                  <a16:creationId xmlns:a16="http://schemas.microsoft.com/office/drawing/2014/main" xmlns=""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xmlns=""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xmlns=""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xmlns=""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xmlns=""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xmlns=""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xmlns=""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xmlns=""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Self-healing </a:t>
              </a:r>
            </a:p>
            <a:p>
              <a:pPr algn="ctr" defTabSz="914367">
                <a:spcAft>
                  <a:spcPts val="588"/>
                </a:spcAft>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xmlns=""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100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1868268"/>
          </a:xfrm>
        </p:spPr>
        <p:txBody>
          <a:bodyPr/>
          <a:lstStyle/>
          <a:p>
            <a:r>
              <a:rPr lang="en-US" dirty="0"/>
              <a:t>Ensures that all (or some) nodes run a copy of a pod</a:t>
            </a:r>
          </a:p>
          <a:p>
            <a:r>
              <a:rPr lang="en-US" dirty="0"/>
              <a:t>Doesn't care if a node is marked as </a:t>
            </a:r>
            <a:r>
              <a:rPr lang="en-US" dirty="0" err="1"/>
              <a:t>unschedulable</a:t>
            </a:r>
            <a:endParaRPr lang="en-US" dirty="0"/>
          </a:p>
          <a:p>
            <a:r>
              <a:rPr lang="en-US" dirty="0"/>
              <a:t>Can make pods even if the scheduler is not running</a:t>
            </a:r>
          </a:p>
        </p:txBody>
      </p:sp>
      <p:sp>
        <p:nvSpPr>
          <p:cNvPr id="2" name="Title 1"/>
          <p:cNvSpPr>
            <a:spLocks noGrp="1"/>
          </p:cNvSpPr>
          <p:nvPr>
            <p:ph type="title"/>
          </p:nvPr>
        </p:nvSpPr>
        <p:spPr/>
        <p:txBody>
          <a:bodyPr/>
          <a:lstStyle/>
          <a:p>
            <a:r>
              <a:rPr lang="en-US" b="1" dirty="0" err="1"/>
              <a:t>Daemonsets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05322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2954463"/>
          </a:xfrm>
        </p:spPr>
        <p:txBody>
          <a:bodyPr/>
          <a:lstStyle/>
          <a:p>
            <a:r>
              <a:rPr lang="en-US" dirty="0"/>
              <a:t>Used for workloads that require consistent, persistent hostnames e.g. etcd-01, etcd-02</a:t>
            </a:r>
          </a:p>
          <a:p>
            <a:r>
              <a:rPr lang="en-US" dirty="0"/>
              <a:t>One </a:t>
            </a:r>
            <a:r>
              <a:rPr lang="en-US" dirty="0" err="1"/>
              <a:t>PersistentVolume</a:t>
            </a:r>
            <a:r>
              <a:rPr lang="en-US" dirty="0"/>
              <a:t> storage per pod</a:t>
            </a:r>
          </a:p>
          <a:p>
            <a:r>
              <a:rPr lang="en-US" dirty="0" err="1"/>
              <a:t>StatefulSet</a:t>
            </a:r>
            <a:r>
              <a:rPr lang="en-US" dirty="0"/>
              <a:t> example - zookeeper</a:t>
            </a:r>
          </a:p>
          <a:p>
            <a:r>
              <a:rPr lang="en-US" dirty="0" err="1"/>
              <a:t>StatefulSet</a:t>
            </a:r>
            <a:r>
              <a:rPr lang="en-US" dirty="0"/>
              <a:t> example - </a:t>
            </a:r>
            <a:r>
              <a:rPr lang="en-US" dirty="0" err="1"/>
              <a:t>cockroachdb</a:t>
            </a:r>
            <a:endParaRPr lang="en-US" dirty="0"/>
          </a:p>
        </p:txBody>
      </p:sp>
      <p:sp>
        <p:nvSpPr>
          <p:cNvPr id="2" name="Title 1"/>
          <p:cNvSpPr>
            <a:spLocks noGrp="1"/>
          </p:cNvSpPr>
          <p:nvPr>
            <p:ph type="title"/>
          </p:nvPr>
        </p:nvSpPr>
        <p:spPr/>
        <p:txBody>
          <a:bodyPr/>
          <a:lstStyle/>
          <a:p>
            <a:r>
              <a:rPr lang="en-US" b="1" dirty="0" err="1"/>
              <a:t>StatefulSets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8959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7" y="1391403"/>
            <a:ext cx="11653523" cy="3914020"/>
          </a:xfrm>
        </p:spPr>
        <p:txBody>
          <a:bodyPr/>
          <a:lstStyle/>
          <a:p>
            <a:r>
              <a:rPr lang="en-US" dirty="0"/>
              <a:t>Creates one or more pods and ensures that a specified number of them successfully terminate</a:t>
            </a:r>
          </a:p>
          <a:p>
            <a:r>
              <a:rPr lang="en-US" dirty="0"/>
              <a:t>3 types of jobs</a:t>
            </a:r>
          </a:p>
          <a:p>
            <a:pPr lvl="1"/>
            <a:r>
              <a:rPr lang="en-US" dirty="0">
                <a:latin typeface="+mj-lt"/>
              </a:rPr>
              <a:t>Non-parallel Jobs - e.g. single pod done when exit is successful</a:t>
            </a:r>
          </a:p>
          <a:p>
            <a:pPr lvl="1"/>
            <a:r>
              <a:rPr lang="en-US" dirty="0">
                <a:latin typeface="+mj-lt"/>
              </a:rPr>
              <a:t>Parallel Jobs with a fixed completion count - e.g. one successful pod for each value in the range 1 to .</a:t>
            </a:r>
            <a:r>
              <a:rPr lang="en-US" dirty="0" err="1">
                <a:latin typeface="+mj-lt"/>
              </a:rPr>
              <a:t>spec.completions</a:t>
            </a:r>
            <a:endParaRPr lang="en-US" dirty="0">
              <a:latin typeface="+mj-lt"/>
            </a:endParaRPr>
          </a:p>
          <a:p>
            <a:pPr lvl="1"/>
            <a:r>
              <a:rPr lang="en-US" dirty="0">
                <a:latin typeface="+mj-lt"/>
              </a:rPr>
              <a:t>Parallel Jobs with a work queue that coordinate with each other and terminate when one pod exits successfully</a:t>
            </a:r>
          </a:p>
        </p:txBody>
      </p:sp>
      <p:sp>
        <p:nvSpPr>
          <p:cNvPr id="2" name="Title 1"/>
          <p:cNvSpPr>
            <a:spLocks noGrp="1"/>
          </p:cNvSpPr>
          <p:nvPr>
            <p:ph type="title"/>
          </p:nvPr>
        </p:nvSpPr>
        <p:spPr/>
        <p:txBody>
          <a:bodyPr/>
          <a:lstStyle/>
          <a:p>
            <a:r>
              <a:rPr lang="en-US" b="1" dirty="0"/>
              <a:t>Jobs</a:t>
            </a:r>
            <a:endParaRPr lang="en-US" sz="3921"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9629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4EF2A-B3B5-D240-974C-BBAAF8D02CFD}"/>
              </a:ext>
            </a:extLst>
          </p:cNvPr>
          <p:cNvSpPr>
            <a:spLocks noGrp="1"/>
          </p:cNvSpPr>
          <p:nvPr>
            <p:ph type="title"/>
          </p:nvPr>
        </p:nvSpPr>
        <p:spPr/>
        <p:txBody>
          <a:bodyPr/>
          <a:lstStyle/>
          <a:p>
            <a:r>
              <a:rPr lang="en-US" dirty="0"/>
              <a:t>Kubernetes Concepts</a:t>
            </a:r>
          </a:p>
        </p:txBody>
      </p:sp>
    </p:spTree>
    <p:extLst>
      <p:ext uri="{BB962C8B-B14F-4D97-AF65-F5344CB8AC3E}">
        <p14:creationId xmlns:p14="http://schemas.microsoft.com/office/powerpoint/2010/main" val="91203144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40966" y="1189176"/>
            <a:ext cx="4693741" cy="1134820"/>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6" name="TextBox 5"/>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solidFill>
                    <a:srgbClr val="FFFFFF"/>
                  </a:solidFill>
                </a:rPr>
                <a:t>api</a:t>
              </a:r>
              <a:r>
                <a:rPr lang="en-US" sz="2353" dirty="0">
                  <a:solidFill>
                    <a:srgbClr val="FFFFFF"/>
                  </a:solidFill>
                </a:rPr>
                <a:t>-server</a:t>
              </a:r>
            </a:p>
          </p:txBody>
        </p:sp>
      </p:grpSp>
      <p:grpSp>
        <p:nvGrpSpPr>
          <p:cNvPr id="7" name="Group 6"/>
          <p:cNvGrpSpPr/>
          <p:nvPr/>
        </p:nvGrpSpPr>
        <p:grpSpPr>
          <a:xfrm>
            <a:off x="5306433" y="1189176"/>
            <a:ext cx="4693741" cy="1134820"/>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9" name="TextBox 8"/>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solidFill>
                    <a:srgbClr val="FFFFFF"/>
                  </a:solidFill>
                </a:rPr>
                <a:t>etcd</a:t>
              </a:r>
              <a:endParaRPr lang="en-US" sz="2353" dirty="0">
                <a:solidFill>
                  <a:srgbClr val="FFFFFF"/>
                </a:solidFill>
              </a:endParaRPr>
            </a:p>
          </p:txBody>
        </p:sp>
      </p:grpSp>
      <p:grpSp>
        <p:nvGrpSpPr>
          <p:cNvPr id="13" name="Group 12"/>
          <p:cNvGrpSpPr/>
          <p:nvPr/>
        </p:nvGrpSpPr>
        <p:grpSpPr>
          <a:xfrm>
            <a:off x="440966" y="2455364"/>
            <a:ext cx="4693741" cy="1134820"/>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15" name="TextBox 14"/>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controller-manager</a:t>
              </a:r>
            </a:p>
          </p:txBody>
        </p:sp>
      </p:grpSp>
      <p:grpSp>
        <p:nvGrpSpPr>
          <p:cNvPr id="16" name="Group 15"/>
          <p:cNvGrpSpPr/>
          <p:nvPr/>
        </p:nvGrpSpPr>
        <p:grpSpPr>
          <a:xfrm>
            <a:off x="5306433" y="2455364"/>
            <a:ext cx="4693741" cy="1134820"/>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18" name="TextBox 17"/>
            <p:cNvSpPr txBox="1"/>
            <p:nvPr/>
          </p:nvSpPr>
          <p:spPr>
            <a:xfrm>
              <a:off x="6353717" y="1616765"/>
              <a:ext cx="5097090" cy="627864"/>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a:solidFill>
                    <a:srgbClr val="FFFFFF"/>
                  </a:solidFill>
                </a:rPr>
                <a:t>scheduler</a:t>
              </a:r>
            </a:p>
          </p:txBody>
        </p:sp>
      </p:grpSp>
      <p:grpSp>
        <p:nvGrpSpPr>
          <p:cNvPr id="19" name="Group 18"/>
          <p:cNvGrpSpPr/>
          <p:nvPr/>
        </p:nvGrpSpPr>
        <p:grpSpPr>
          <a:xfrm>
            <a:off x="440966" y="3982810"/>
            <a:ext cx="4693741" cy="1134820"/>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21" name="TextBox 20"/>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solidFill>
                    <a:srgbClr val="FFFFFF"/>
                  </a:solidFill>
                </a:rPr>
                <a:t>kubelet</a:t>
              </a:r>
              <a:endParaRPr lang="en-US" sz="2353" dirty="0">
                <a:solidFill>
                  <a:srgbClr val="FFFFFF"/>
                </a:solidFill>
              </a:endParaRPr>
            </a:p>
          </p:txBody>
        </p:sp>
      </p:grpSp>
      <p:grpSp>
        <p:nvGrpSpPr>
          <p:cNvPr id="22" name="Group 21"/>
          <p:cNvGrpSpPr/>
          <p:nvPr/>
        </p:nvGrpSpPr>
        <p:grpSpPr>
          <a:xfrm>
            <a:off x="5306433" y="3982810"/>
            <a:ext cx="4693741" cy="1134820"/>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24" name="TextBox 23"/>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solidFill>
                    <a:srgbClr val="FFFFFF"/>
                  </a:solidFill>
                </a:rPr>
                <a:t>kube</a:t>
              </a:r>
              <a:r>
                <a:rPr lang="en-US" sz="2353" dirty="0">
                  <a:solidFill>
                    <a:srgbClr val="FFFFFF"/>
                  </a:solidFill>
                </a:rPr>
                <a:t>-proxy</a:t>
              </a:r>
            </a:p>
          </p:txBody>
        </p:sp>
      </p:grpSp>
      <p:grpSp>
        <p:nvGrpSpPr>
          <p:cNvPr id="25" name="Group 24"/>
          <p:cNvGrpSpPr/>
          <p:nvPr/>
        </p:nvGrpSpPr>
        <p:grpSpPr>
          <a:xfrm>
            <a:off x="440966" y="5248998"/>
            <a:ext cx="4693741" cy="1134820"/>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27" name="TextBox 26"/>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solidFill>
                    <a:srgbClr val="FFFFFF"/>
                  </a:solidFill>
                </a:rPr>
                <a:t>docker</a:t>
              </a:r>
              <a:endParaRPr lang="en-US" sz="2353" dirty="0">
                <a:solidFill>
                  <a:srgbClr val="FFFFFF"/>
                </a:solidFill>
              </a:endParaRPr>
            </a:p>
          </p:txBody>
        </p:sp>
      </p:grpSp>
      <p:grpSp>
        <p:nvGrpSpPr>
          <p:cNvPr id="28" name="Group 27"/>
          <p:cNvGrpSpPr/>
          <p:nvPr/>
        </p:nvGrpSpPr>
        <p:grpSpPr>
          <a:xfrm>
            <a:off x="5306433" y="5248998"/>
            <a:ext cx="4693741" cy="1134820"/>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FFFFFF"/>
                </a:solidFill>
                <a:ea typeface="Segoe UI" pitchFamily="34" charset="0"/>
                <a:cs typeface="Segoe UI" pitchFamily="34" charset="0"/>
              </a:endParaRPr>
            </a:p>
          </p:txBody>
        </p:sp>
        <p:sp>
          <p:nvSpPr>
            <p:cNvPr id="30" name="TextBox 29"/>
            <p:cNvSpPr txBox="1"/>
            <p:nvPr/>
          </p:nvSpPr>
          <p:spPr>
            <a:xfrm>
              <a:off x="6353717" y="1616765"/>
              <a:ext cx="5097090" cy="712362"/>
            </a:xfrm>
            <a:prstGeom prst="rect">
              <a:avLst/>
            </a:prstGeom>
            <a:noFill/>
            <a:ln>
              <a:solidFill>
                <a:schemeClr val="accent1"/>
              </a:solidFill>
            </a:ln>
          </p:spPr>
          <p:txBody>
            <a:bodyPr wrap="square" lIns="179285" tIns="143428" rIns="179285" bIns="143428" rtlCol="0">
              <a:spAutoFit/>
            </a:bodyPr>
            <a:lstStyle/>
            <a:p>
              <a:pPr algn="ctr">
                <a:lnSpc>
                  <a:spcPct val="90000"/>
                </a:lnSpc>
                <a:spcAft>
                  <a:spcPts val="588"/>
                </a:spcAft>
              </a:pPr>
              <a:r>
                <a:rPr lang="en-US" sz="2353" dirty="0" err="1">
                  <a:solidFill>
                    <a:srgbClr val="FFFFFF"/>
                  </a:solidFill>
                </a:rPr>
                <a:t>dns</a:t>
              </a:r>
              <a:endParaRPr lang="en-US" sz="2353" dirty="0">
                <a:solidFill>
                  <a:srgbClr val="FFFFFF"/>
                </a:solidFill>
              </a:endParaRPr>
            </a:p>
          </p:txBody>
        </p:sp>
      </p:grpSp>
      <p:sp>
        <p:nvSpPr>
          <p:cNvPr id="31" name="Right Brace 30"/>
          <p:cNvSpPr/>
          <p:nvPr/>
        </p:nvSpPr>
        <p:spPr>
          <a:xfrm>
            <a:off x="10056344" y="1189176"/>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32" name="Right Brace 31"/>
          <p:cNvSpPr/>
          <p:nvPr/>
        </p:nvSpPr>
        <p:spPr>
          <a:xfrm>
            <a:off x="10056344" y="3982810"/>
            <a:ext cx="231112" cy="240100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FF"/>
              </a:solidFill>
            </a:endParaRPr>
          </a:p>
        </p:txBody>
      </p:sp>
      <p:sp>
        <p:nvSpPr>
          <p:cNvPr id="33" name="TextBox 32"/>
          <p:cNvSpPr txBox="1"/>
          <p:nvPr/>
        </p:nvSpPr>
        <p:spPr>
          <a:xfrm>
            <a:off x="10287456" y="1953604"/>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solidFill>
                  <a:srgbClr val="FFFFFF"/>
                </a:solidFill>
              </a:rPr>
              <a:t>m</a:t>
            </a:r>
            <a:r>
              <a:rPr lang="en-US" sz="2000">
                <a:solidFill>
                  <a:srgbClr val="FFFFFF"/>
                </a:solidFill>
              </a:rPr>
              <a:t>aster</a:t>
            </a:r>
            <a:br>
              <a:rPr lang="en-US" sz="2000">
                <a:solidFill>
                  <a:srgbClr val="FFFFFF"/>
                </a:solidFill>
              </a:rPr>
            </a:br>
            <a:r>
              <a:rPr lang="en-US" sz="2000">
                <a:solidFill>
                  <a:srgbClr val="FFFFFF"/>
                </a:solidFill>
              </a:rPr>
              <a:t>components</a:t>
            </a:r>
          </a:p>
        </p:txBody>
      </p:sp>
      <p:sp>
        <p:nvSpPr>
          <p:cNvPr id="34" name="TextBox 33"/>
          <p:cNvSpPr txBox="1"/>
          <p:nvPr/>
        </p:nvSpPr>
        <p:spPr>
          <a:xfrm>
            <a:off x="10287455" y="4695802"/>
            <a:ext cx="1750469" cy="843655"/>
          </a:xfrm>
          <a:prstGeom prst="rect">
            <a:avLst/>
          </a:prstGeom>
          <a:noFill/>
          <a:ln>
            <a:solidFill>
              <a:schemeClr val="tx1"/>
            </a:solidFill>
          </a:ln>
        </p:spPr>
        <p:txBody>
          <a:bodyPr wrap="square" lIns="179285" tIns="143428" rIns="179285" bIns="143428" rtlCol="0">
            <a:spAutoFit/>
          </a:bodyPr>
          <a:lstStyle/>
          <a:p>
            <a:pPr algn="ctr">
              <a:lnSpc>
                <a:spcPct val="90000"/>
              </a:lnSpc>
              <a:spcAft>
                <a:spcPts val="588"/>
              </a:spcAft>
            </a:pPr>
            <a:r>
              <a:rPr lang="en-US" sz="2000" dirty="0">
                <a:solidFill>
                  <a:srgbClr val="FFFFFF"/>
                </a:solidFill>
              </a:rPr>
              <a:t>node</a:t>
            </a:r>
            <a:br>
              <a:rPr lang="en-US" sz="2000" dirty="0">
                <a:solidFill>
                  <a:srgbClr val="FFFFFF"/>
                </a:solidFill>
              </a:rPr>
            </a:br>
            <a:r>
              <a:rPr lang="en-US" sz="2000" dirty="0">
                <a:solidFill>
                  <a:srgbClr val="FFFFFF"/>
                </a:solidFill>
              </a:rPr>
              <a:t>components</a:t>
            </a:r>
          </a:p>
        </p:txBody>
      </p:sp>
      <p:sp>
        <p:nvSpPr>
          <p:cNvPr id="3" name="TextBox 2">
            <a:extLst>
              <a:ext uri="{FF2B5EF4-FFF2-40B4-BE49-F238E27FC236}">
                <a16:creationId xmlns:a16="http://schemas.microsoft.com/office/drawing/2014/main" xmlns="" id="{3537F9EA-F18E-F04C-ABFF-54DECFD52B2E}"/>
              </a:ext>
            </a:extLst>
          </p:cNvPr>
          <p:cNvSpPr txBox="1"/>
          <p:nvPr/>
        </p:nvSpPr>
        <p:spPr>
          <a:xfrm>
            <a:off x="10287455" y="2843036"/>
            <a:ext cx="175046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rgbClr val="FFFFFF"/>
                    </a:gs>
                    <a:gs pos="30000">
                      <a:srgbClr val="FFFFFF"/>
                    </a:gs>
                  </a:gsLst>
                  <a:lin ang="5400000" scaled="0"/>
                </a:gradFill>
              </a:rPr>
              <a:t>* Azure Managed</a:t>
            </a:r>
          </a:p>
        </p:txBody>
      </p:sp>
    </p:spTree>
    <p:extLst>
      <p:ext uri="{BB962C8B-B14F-4D97-AF65-F5344CB8AC3E}">
        <p14:creationId xmlns:p14="http://schemas.microsoft.com/office/powerpoint/2010/main" val="192177470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xmlns="" id="{F3C1099D-0CB5-8E46-B120-D384509EB6B7}"/>
              </a:ext>
            </a:extLst>
          </p:cNvPr>
          <p:cNvSpPr/>
          <p:nvPr/>
        </p:nvSpPr>
        <p:spPr bwMode="auto">
          <a:xfrm>
            <a:off x="2825962" y="489722"/>
            <a:ext cx="6457950" cy="5925589"/>
          </a:xfrm>
          <a:prstGeom prst="ellipse">
            <a:avLst/>
          </a:prstGeom>
          <a:solidFill>
            <a:schemeClr val="accent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xmlns="" id="{5301C27C-33D0-6140-A568-500E9869AB4B}"/>
              </a:ext>
            </a:extLst>
          </p:cNvPr>
          <p:cNvSpPr txBox="1"/>
          <p:nvPr/>
        </p:nvSpPr>
        <p:spPr>
          <a:xfrm>
            <a:off x="5079207" y="757237"/>
            <a:ext cx="1843087"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rgbClr val="353535"/>
                </a:solidFill>
              </a:rPr>
              <a:t>Pod</a:t>
            </a:r>
          </a:p>
        </p:txBody>
      </p:sp>
      <p:pic>
        <p:nvPicPr>
          <p:cNvPr id="6" name="Picture 5">
            <a:extLst>
              <a:ext uri="{FF2B5EF4-FFF2-40B4-BE49-F238E27FC236}">
                <a16:creationId xmlns:a16="http://schemas.microsoft.com/office/drawing/2014/main" xmlns="" id="{D8AE641B-B7F1-6D41-B76C-4A96ACE4E628}"/>
              </a:ext>
            </a:extLst>
          </p:cNvPr>
          <p:cNvPicPr>
            <a:picLocks noChangeAspect="1"/>
          </p:cNvPicPr>
          <p:nvPr/>
        </p:nvPicPr>
        <p:blipFill>
          <a:blip r:embed="rId2"/>
          <a:stretch>
            <a:fillRect/>
          </a:stretch>
        </p:blipFill>
        <p:spPr>
          <a:xfrm>
            <a:off x="4016744" y="1954286"/>
            <a:ext cx="1498231" cy="1498231"/>
          </a:xfrm>
          <a:prstGeom prst="rect">
            <a:avLst/>
          </a:prstGeom>
        </p:spPr>
      </p:pic>
      <p:pic>
        <p:nvPicPr>
          <p:cNvPr id="7" name="Picture 6">
            <a:extLst>
              <a:ext uri="{FF2B5EF4-FFF2-40B4-BE49-F238E27FC236}">
                <a16:creationId xmlns:a16="http://schemas.microsoft.com/office/drawing/2014/main" xmlns="" id="{85FC353B-79A7-0E46-8AAF-268D74236416}"/>
              </a:ext>
            </a:extLst>
          </p:cNvPr>
          <p:cNvPicPr>
            <a:picLocks noChangeAspect="1"/>
          </p:cNvPicPr>
          <p:nvPr/>
        </p:nvPicPr>
        <p:blipFill>
          <a:blip r:embed="rId2"/>
          <a:stretch>
            <a:fillRect/>
          </a:stretch>
        </p:blipFill>
        <p:spPr>
          <a:xfrm>
            <a:off x="6577438" y="2049899"/>
            <a:ext cx="1498231" cy="1498231"/>
          </a:xfrm>
          <a:prstGeom prst="rect">
            <a:avLst/>
          </a:prstGeom>
        </p:spPr>
      </p:pic>
      <p:pic>
        <p:nvPicPr>
          <p:cNvPr id="8" name="Picture 7">
            <a:extLst>
              <a:ext uri="{FF2B5EF4-FFF2-40B4-BE49-F238E27FC236}">
                <a16:creationId xmlns:a16="http://schemas.microsoft.com/office/drawing/2014/main" xmlns="" id="{03388F18-1E7F-B24F-89CD-45F05C389E67}"/>
              </a:ext>
            </a:extLst>
          </p:cNvPr>
          <p:cNvPicPr>
            <a:picLocks noChangeAspect="1"/>
          </p:cNvPicPr>
          <p:nvPr/>
        </p:nvPicPr>
        <p:blipFill>
          <a:blip r:embed="rId2"/>
          <a:stretch>
            <a:fillRect/>
          </a:stretch>
        </p:blipFill>
        <p:spPr>
          <a:xfrm>
            <a:off x="4016743" y="3991804"/>
            <a:ext cx="1498231" cy="1498231"/>
          </a:xfrm>
          <a:prstGeom prst="rect">
            <a:avLst/>
          </a:prstGeom>
        </p:spPr>
      </p:pic>
      <p:pic>
        <p:nvPicPr>
          <p:cNvPr id="9" name="Picture 8">
            <a:extLst>
              <a:ext uri="{FF2B5EF4-FFF2-40B4-BE49-F238E27FC236}">
                <a16:creationId xmlns:a16="http://schemas.microsoft.com/office/drawing/2014/main" xmlns="" id="{6CAE4DC7-99E6-9948-AC65-84DC721F5BAD}"/>
              </a:ext>
            </a:extLst>
          </p:cNvPr>
          <p:cNvPicPr>
            <a:picLocks noChangeAspect="1"/>
          </p:cNvPicPr>
          <p:nvPr/>
        </p:nvPicPr>
        <p:blipFill>
          <a:blip r:embed="rId2"/>
          <a:stretch>
            <a:fillRect/>
          </a:stretch>
        </p:blipFill>
        <p:spPr>
          <a:xfrm>
            <a:off x="6759941" y="3991803"/>
            <a:ext cx="1498231" cy="1498231"/>
          </a:xfrm>
          <a:prstGeom prst="rect">
            <a:avLst/>
          </a:prstGeom>
        </p:spPr>
      </p:pic>
      <p:sp>
        <p:nvSpPr>
          <p:cNvPr id="13" name="Snip Same Side Corner Rectangle 12">
            <a:extLst>
              <a:ext uri="{FF2B5EF4-FFF2-40B4-BE49-F238E27FC236}">
                <a16:creationId xmlns:a16="http://schemas.microsoft.com/office/drawing/2014/main" xmlns="" id="{DF0CE14A-BAD0-C844-A7B1-4F052CE61745}"/>
              </a:ext>
            </a:extLst>
          </p:cNvPr>
          <p:cNvSpPr/>
          <p:nvPr/>
        </p:nvSpPr>
        <p:spPr bwMode="auto">
          <a:xfrm>
            <a:off x="4765858" y="2534047"/>
            <a:ext cx="449118" cy="529934"/>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353535"/>
              </a:solidFill>
              <a:ea typeface="Segoe UI" pitchFamily="34" charset="0"/>
              <a:cs typeface="Segoe UI" pitchFamily="34" charset="0"/>
            </a:endParaRPr>
          </a:p>
        </p:txBody>
      </p:sp>
      <p:sp>
        <p:nvSpPr>
          <p:cNvPr id="15" name="Can 14">
            <a:extLst>
              <a:ext uri="{FF2B5EF4-FFF2-40B4-BE49-F238E27FC236}">
                <a16:creationId xmlns:a16="http://schemas.microsoft.com/office/drawing/2014/main" xmlns="" id="{8E8880B6-D246-684D-8234-9F048A1A9CB6}"/>
              </a:ext>
            </a:extLst>
          </p:cNvPr>
          <p:cNvSpPr/>
          <p:nvPr/>
        </p:nvSpPr>
        <p:spPr bwMode="auto">
          <a:xfrm>
            <a:off x="5631868" y="3202989"/>
            <a:ext cx="828675" cy="79364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xmlns="" id="{0D53F5F3-D90A-384C-8465-5CFABF716A3E}"/>
              </a:ext>
            </a:extLst>
          </p:cNvPr>
          <p:cNvPicPr>
            <a:picLocks noChangeAspect="1"/>
          </p:cNvPicPr>
          <p:nvPr/>
        </p:nvPicPr>
        <p:blipFill>
          <a:blip r:embed="rId3"/>
          <a:stretch>
            <a:fillRect/>
          </a:stretch>
        </p:blipFill>
        <p:spPr>
          <a:xfrm>
            <a:off x="6897815" y="2260896"/>
            <a:ext cx="1222481" cy="1222481"/>
          </a:xfrm>
          <a:prstGeom prst="rect">
            <a:avLst/>
          </a:prstGeom>
        </p:spPr>
      </p:pic>
      <p:pic>
        <p:nvPicPr>
          <p:cNvPr id="21" name="Picture 20">
            <a:extLst>
              <a:ext uri="{FF2B5EF4-FFF2-40B4-BE49-F238E27FC236}">
                <a16:creationId xmlns:a16="http://schemas.microsoft.com/office/drawing/2014/main" xmlns="" id="{41A43C08-DCA4-3A42-A0BA-E063CEA6D207}"/>
              </a:ext>
            </a:extLst>
          </p:cNvPr>
          <p:cNvPicPr>
            <a:picLocks noChangeAspect="1"/>
          </p:cNvPicPr>
          <p:nvPr/>
        </p:nvPicPr>
        <p:blipFill>
          <a:blip r:embed="rId4"/>
          <a:stretch>
            <a:fillRect/>
          </a:stretch>
        </p:blipFill>
        <p:spPr>
          <a:xfrm>
            <a:off x="7498775" y="4603712"/>
            <a:ext cx="576894" cy="474159"/>
          </a:xfrm>
          <a:prstGeom prst="rect">
            <a:avLst/>
          </a:prstGeom>
        </p:spPr>
      </p:pic>
      <p:pic>
        <p:nvPicPr>
          <p:cNvPr id="25" name="Picture 24">
            <a:extLst>
              <a:ext uri="{FF2B5EF4-FFF2-40B4-BE49-F238E27FC236}">
                <a16:creationId xmlns:a16="http://schemas.microsoft.com/office/drawing/2014/main" xmlns="" id="{A8A2E536-9259-2546-9135-56F2307A42D1}"/>
              </a:ext>
            </a:extLst>
          </p:cNvPr>
          <p:cNvPicPr>
            <a:picLocks noChangeAspect="1"/>
          </p:cNvPicPr>
          <p:nvPr/>
        </p:nvPicPr>
        <p:blipFill>
          <a:blip r:embed="rId5"/>
          <a:stretch>
            <a:fillRect/>
          </a:stretch>
        </p:blipFill>
        <p:spPr>
          <a:xfrm>
            <a:off x="4613109" y="4550313"/>
            <a:ext cx="601868" cy="553719"/>
          </a:xfrm>
          <a:prstGeom prst="rect">
            <a:avLst/>
          </a:prstGeom>
        </p:spPr>
      </p:pic>
    </p:spTree>
    <p:extLst>
      <p:ext uri="{BB962C8B-B14F-4D97-AF65-F5344CB8AC3E}">
        <p14:creationId xmlns:p14="http://schemas.microsoft.com/office/powerpoint/2010/main" val="11133992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xmlns=""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xmlns="" id="{D73E0431-1963-404F-AD42-DCD08565D5B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41" name="Rectangle 40">
              <a:extLst>
                <a:ext uri="{FF2B5EF4-FFF2-40B4-BE49-F238E27FC236}">
                  <a16:creationId xmlns:a16="http://schemas.microsoft.com/office/drawing/2014/main" xmlns=""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xmlns=""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xmlns=""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rating-</a:t>
              </a:r>
              <a:r>
                <a:rPr lang="en-US" sz="2000" dirty="0" err="1">
                  <a:solidFill>
                    <a:srgbClr val="353535"/>
                  </a:solidFill>
                </a:rPr>
                <a:t>api</a:t>
              </a:r>
              <a:endParaRPr lang="en-US" sz="2000" dirty="0">
                <a:solidFill>
                  <a:srgbClr val="353535"/>
                </a:solidFill>
              </a:endParaRPr>
            </a:p>
          </p:txBody>
        </p:sp>
        <p:cxnSp>
          <p:nvCxnSpPr>
            <p:cNvPr id="46" name="Straight Connector 45">
              <a:extLst>
                <a:ext uri="{FF2B5EF4-FFF2-40B4-BE49-F238E27FC236}">
                  <a16:creationId xmlns:a16="http://schemas.microsoft.com/office/drawing/2014/main" xmlns=""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sp>
          <p:nvSpPr>
            <p:cNvPr id="48" name="TextBox 47">
              <a:extLst>
                <a:ext uri="{FF2B5EF4-FFF2-40B4-BE49-F238E27FC236}">
                  <a16:creationId xmlns:a16="http://schemas.microsoft.com/office/drawing/2014/main" xmlns=""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3000</a:t>
              </a:r>
            </a:p>
          </p:txBody>
        </p:sp>
      </p:grpSp>
      <p:grpSp>
        <p:nvGrpSpPr>
          <p:cNvPr id="51" name="Group 50">
            <a:extLst>
              <a:ext uri="{FF2B5EF4-FFF2-40B4-BE49-F238E27FC236}">
                <a16:creationId xmlns:a16="http://schemas.microsoft.com/office/drawing/2014/main" xmlns=""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xmlns=""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xmlns=""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xmlns=""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xmlns=""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rating-web</a:t>
              </a:r>
            </a:p>
          </p:txBody>
        </p:sp>
        <p:cxnSp>
          <p:nvCxnSpPr>
            <p:cNvPr id="56" name="Straight Connector 55">
              <a:extLst>
                <a:ext uri="{FF2B5EF4-FFF2-40B4-BE49-F238E27FC236}">
                  <a16:creationId xmlns:a16="http://schemas.microsoft.com/office/drawing/2014/main" xmlns=""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sp>
          <p:nvSpPr>
            <p:cNvPr id="58" name="TextBox 57">
              <a:extLst>
                <a:ext uri="{FF2B5EF4-FFF2-40B4-BE49-F238E27FC236}">
                  <a16:creationId xmlns:a16="http://schemas.microsoft.com/office/drawing/2014/main" xmlns=""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8080</a:t>
              </a:r>
            </a:p>
          </p:txBody>
        </p:sp>
      </p:grpSp>
      <p:grpSp>
        <p:nvGrpSpPr>
          <p:cNvPr id="59" name="Group 58">
            <a:extLst>
              <a:ext uri="{FF2B5EF4-FFF2-40B4-BE49-F238E27FC236}">
                <a16:creationId xmlns:a16="http://schemas.microsoft.com/office/drawing/2014/main" xmlns=""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xmlns="" id="{B31D42E4-CBC4-1346-B06F-C2EC1DFC7B74}"/>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61" name="Rectangle 60">
              <a:extLst>
                <a:ext uri="{FF2B5EF4-FFF2-40B4-BE49-F238E27FC236}">
                  <a16:creationId xmlns:a16="http://schemas.microsoft.com/office/drawing/2014/main" xmlns=""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xmlns=""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xmlns=""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rating-</a:t>
              </a:r>
              <a:r>
                <a:rPr lang="en-US" sz="2000" dirty="0" err="1">
                  <a:solidFill>
                    <a:srgbClr val="353535"/>
                  </a:solidFill>
                </a:rPr>
                <a:t>db</a:t>
              </a:r>
              <a:r>
                <a:rPr lang="en-US" sz="2000" dirty="0">
                  <a:solidFill>
                    <a:srgbClr val="353535"/>
                  </a:solidFill>
                </a:rPr>
                <a:t> </a:t>
              </a:r>
            </a:p>
          </p:txBody>
        </p:sp>
        <p:cxnSp>
          <p:nvCxnSpPr>
            <p:cNvPr id="64" name="Straight Connector 63">
              <a:extLst>
                <a:ext uri="{FF2B5EF4-FFF2-40B4-BE49-F238E27FC236}">
                  <a16:creationId xmlns:a16="http://schemas.microsoft.com/office/drawing/2014/main" xmlns=""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xmlns=""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sp>
          <p:nvSpPr>
            <p:cNvPr id="66" name="TextBox 65">
              <a:extLst>
                <a:ext uri="{FF2B5EF4-FFF2-40B4-BE49-F238E27FC236}">
                  <a16:creationId xmlns:a16="http://schemas.microsoft.com/office/drawing/2014/main" xmlns=""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27017</a:t>
              </a:r>
            </a:p>
          </p:txBody>
        </p:sp>
      </p:grpSp>
    </p:spTree>
    <p:extLst>
      <p:ext uri="{BB962C8B-B14F-4D97-AF65-F5344CB8AC3E}">
        <p14:creationId xmlns:p14="http://schemas.microsoft.com/office/powerpoint/2010/main" val="1876144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xmlns=""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xmlns=""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app=heroes-web , tier=web</a:t>
            </a:r>
          </a:p>
        </p:txBody>
      </p:sp>
      <p:cxnSp>
        <p:nvCxnSpPr>
          <p:cNvPr id="9" name="Straight Connector 8">
            <a:extLst>
              <a:ext uri="{FF2B5EF4-FFF2-40B4-BE49-F238E27FC236}">
                <a16:creationId xmlns:a16="http://schemas.microsoft.com/office/drawing/2014/main" xmlns=""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sp>
        <p:nvSpPr>
          <p:cNvPr id="11" name="TextBox 10">
            <a:extLst>
              <a:ext uri="{FF2B5EF4-FFF2-40B4-BE49-F238E27FC236}">
                <a16:creationId xmlns:a16="http://schemas.microsoft.com/office/drawing/2014/main" xmlns=""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label</a:t>
            </a:r>
          </a:p>
        </p:txBody>
      </p:sp>
      <p:sp>
        <p:nvSpPr>
          <p:cNvPr id="12" name="Rectangle 11">
            <a:extLst>
              <a:ext uri="{FF2B5EF4-FFF2-40B4-BE49-F238E27FC236}">
                <a16:creationId xmlns:a16="http://schemas.microsoft.com/office/drawing/2014/main" xmlns=""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353535"/>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xmlns=""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xmlns=""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image</a:t>
            </a:r>
          </a:p>
        </p:txBody>
      </p:sp>
      <p:sp>
        <p:nvSpPr>
          <p:cNvPr id="17" name="TextBox 16">
            <a:extLst>
              <a:ext uri="{FF2B5EF4-FFF2-40B4-BE49-F238E27FC236}">
                <a16:creationId xmlns:a16="http://schemas.microsoft.com/office/drawing/2014/main" xmlns=""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rgbClr val="353535"/>
                </a:solidFill>
              </a:rPr>
              <a:t>azurecr.io</a:t>
            </a:r>
            <a:r>
              <a:rPr lang="en-US" sz="2000" dirty="0">
                <a:solidFill>
                  <a:srgbClr val="353535"/>
                </a:solidFill>
              </a:rPr>
              <a:t>/rating-web:v1</a:t>
            </a:r>
          </a:p>
        </p:txBody>
      </p:sp>
      <p:sp>
        <p:nvSpPr>
          <p:cNvPr id="19" name="TextBox 18">
            <a:extLst>
              <a:ext uri="{FF2B5EF4-FFF2-40B4-BE49-F238E27FC236}">
                <a16:creationId xmlns:a16="http://schemas.microsoft.com/office/drawing/2014/main" xmlns=""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353535"/>
                </a:solidFill>
              </a:rPr>
              <a:t>heroes-web</a:t>
            </a:r>
          </a:p>
        </p:txBody>
      </p:sp>
      <p:grpSp>
        <p:nvGrpSpPr>
          <p:cNvPr id="20" name="Group 19">
            <a:extLst>
              <a:ext uri="{FF2B5EF4-FFF2-40B4-BE49-F238E27FC236}">
                <a16:creationId xmlns:a16="http://schemas.microsoft.com/office/drawing/2014/main" xmlns=""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xmlns=""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xmlns=""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xmlns=""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heroes-web-1</a:t>
              </a:r>
            </a:p>
          </p:txBody>
        </p:sp>
        <p:cxnSp>
          <p:nvCxnSpPr>
            <p:cNvPr id="25" name="Straight Connector 24">
              <a:extLst>
                <a:ext uri="{FF2B5EF4-FFF2-40B4-BE49-F238E27FC236}">
                  <a16:creationId xmlns:a16="http://schemas.microsoft.com/office/drawing/2014/main" xmlns=""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sp>
          <p:nvSpPr>
            <p:cNvPr id="27" name="TextBox 26">
              <a:extLst>
                <a:ext uri="{FF2B5EF4-FFF2-40B4-BE49-F238E27FC236}">
                  <a16:creationId xmlns:a16="http://schemas.microsoft.com/office/drawing/2014/main" xmlns=""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8080</a:t>
              </a:r>
            </a:p>
          </p:txBody>
        </p:sp>
      </p:grpSp>
      <p:grpSp>
        <p:nvGrpSpPr>
          <p:cNvPr id="36" name="Group 35">
            <a:extLst>
              <a:ext uri="{FF2B5EF4-FFF2-40B4-BE49-F238E27FC236}">
                <a16:creationId xmlns:a16="http://schemas.microsoft.com/office/drawing/2014/main" xmlns=""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xmlns=""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xmlns=""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xmlns=""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heroes-web-2</a:t>
              </a:r>
            </a:p>
          </p:txBody>
        </p:sp>
        <p:cxnSp>
          <p:nvCxnSpPr>
            <p:cNvPr id="41" name="Straight Connector 40">
              <a:extLst>
                <a:ext uri="{FF2B5EF4-FFF2-40B4-BE49-F238E27FC236}">
                  <a16:creationId xmlns:a16="http://schemas.microsoft.com/office/drawing/2014/main" xmlns=""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sp>
          <p:nvSpPr>
            <p:cNvPr id="43" name="TextBox 42">
              <a:extLst>
                <a:ext uri="{FF2B5EF4-FFF2-40B4-BE49-F238E27FC236}">
                  <a16:creationId xmlns:a16="http://schemas.microsoft.com/office/drawing/2014/main" xmlns=""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8080</a:t>
              </a:r>
            </a:p>
          </p:txBody>
        </p:sp>
      </p:grpSp>
    </p:spTree>
    <p:extLst>
      <p:ext uri="{BB962C8B-B14F-4D97-AF65-F5344CB8AC3E}">
        <p14:creationId xmlns:p14="http://schemas.microsoft.com/office/powerpoint/2010/main" val="863684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grpSp>
        <p:nvGrpSpPr>
          <p:cNvPr id="2" name="Group 1">
            <a:extLst>
              <a:ext uri="{FF2B5EF4-FFF2-40B4-BE49-F238E27FC236}">
                <a16:creationId xmlns:a16="http://schemas.microsoft.com/office/drawing/2014/main" xmlns=""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xmlns=""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xmlns=""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xmlns=""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app=heroes-web, tier=web</a:t>
              </a:r>
            </a:p>
          </p:txBody>
        </p:sp>
        <p:cxnSp>
          <p:nvCxnSpPr>
            <p:cNvPr id="9" name="Straight Connector 8">
              <a:extLst>
                <a:ext uri="{FF2B5EF4-FFF2-40B4-BE49-F238E27FC236}">
                  <a16:creationId xmlns:a16="http://schemas.microsoft.com/office/drawing/2014/main" xmlns=""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label</a:t>
              </a:r>
            </a:p>
          </p:txBody>
        </p:sp>
        <p:sp>
          <p:nvSpPr>
            <p:cNvPr id="12" name="Rectangle 11">
              <a:extLst>
                <a:ext uri="{FF2B5EF4-FFF2-40B4-BE49-F238E27FC236}">
                  <a16:creationId xmlns:a16="http://schemas.microsoft.com/office/drawing/2014/main" xmlns=""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353535"/>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xmlns=""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xmlns=""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image</a:t>
              </a:r>
            </a:p>
          </p:txBody>
        </p:sp>
        <p:sp>
          <p:nvSpPr>
            <p:cNvPr id="17" name="TextBox 16">
              <a:extLst>
                <a:ext uri="{FF2B5EF4-FFF2-40B4-BE49-F238E27FC236}">
                  <a16:creationId xmlns:a16="http://schemas.microsoft.com/office/drawing/2014/main" xmlns=""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err="1">
                  <a:solidFill>
                    <a:srgbClr val="353535"/>
                  </a:solidFill>
                </a:rPr>
                <a:t>azurecr.io</a:t>
              </a:r>
              <a:r>
                <a:rPr lang="en-US" sz="2000" dirty="0">
                  <a:solidFill>
                    <a:srgbClr val="353535"/>
                  </a:solidFill>
                </a:rPr>
                <a:t>/rating-web:v1</a:t>
              </a:r>
            </a:p>
          </p:txBody>
        </p:sp>
        <p:sp>
          <p:nvSpPr>
            <p:cNvPr id="19" name="TextBox 18">
              <a:extLst>
                <a:ext uri="{FF2B5EF4-FFF2-40B4-BE49-F238E27FC236}">
                  <a16:creationId xmlns:a16="http://schemas.microsoft.com/office/drawing/2014/main" xmlns=""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353535"/>
                  </a:solidFill>
                </a:rPr>
                <a:t>heroes-web</a:t>
              </a:r>
            </a:p>
          </p:txBody>
        </p:sp>
        <p:grpSp>
          <p:nvGrpSpPr>
            <p:cNvPr id="20" name="Group 19">
              <a:extLst>
                <a:ext uri="{FF2B5EF4-FFF2-40B4-BE49-F238E27FC236}">
                  <a16:creationId xmlns:a16="http://schemas.microsoft.com/office/drawing/2014/main" xmlns=""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xmlns="" id="{3D2C3E63-F085-8947-A271-8A9F73DA361F}"/>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Rectangle 21">
                <a:extLst>
                  <a:ext uri="{FF2B5EF4-FFF2-40B4-BE49-F238E27FC236}">
                    <a16:creationId xmlns:a16="http://schemas.microsoft.com/office/drawing/2014/main" xmlns=""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xmlns=""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heroes-web-1</a:t>
                </a:r>
              </a:p>
            </p:txBody>
          </p:sp>
          <p:cxnSp>
            <p:nvCxnSpPr>
              <p:cNvPr id="25" name="Straight Connector 24">
                <a:extLst>
                  <a:ext uri="{FF2B5EF4-FFF2-40B4-BE49-F238E27FC236}">
                    <a16:creationId xmlns:a16="http://schemas.microsoft.com/office/drawing/2014/main" xmlns=""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xmlns=""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sp>
            <p:nvSpPr>
              <p:cNvPr id="27" name="TextBox 26">
                <a:extLst>
                  <a:ext uri="{FF2B5EF4-FFF2-40B4-BE49-F238E27FC236}">
                    <a16:creationId xmlns:a16="http://schemas.microsoft.com/office/drawing/2014/main" xmlns=""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8080</a:t>
                </a:r>
              </a:p>
            </p:txBody>
          </p:sp>
        </p:grpSp>
        <p:grpSp>
          <p:nvGrpSpPr>
            <p:cNvPr id="36" name="Group 35">
              <a:extLst>
                <a:ext uri="{FF2B5EF4-FFF2-40B4-BE49-F238E27FC236}">
                  <a16:creationId xmlns:a16="http://schemas.microsoft.com/office/drawing/2014/main" xmlns=""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xmlns="" id="{D7443B38-1E25-9640-AB2A-2F25FFE3248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38" name="Rectangle 37">
                <a:extLst>
                  <a:ext uri="{FF2B5EF4-FFF2-40B4-BE49-F238E27FC236}">
                    <a16:creationId xmlns:a16="http://schemas.microsoft.com/office/drawing/2014/main" xmlns=""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xmlns=""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xmlns=""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heroes-web-2</a:t>
                </a:r>
              </a:p>
            </p:txBody>
          </p:sp>
          <p:cxnSp>
            <p:nvCxnSpPr>
              <p:cNvPr id="41" name="Straight Connector 40">
                <a:extLst>
                  <a:ext uri="{FF2B5EF4-FFF2-40B4-BE49-F238E27FC236}">
                    <a16:creationId xmlns:a16="http://schemas.microsoft.com/office/drawing/2014/main" xmlns=""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sp>
            <p:nvSpPr>
              <p:cNvPr id="43" name="TextBox 42">
                <a:extLst>
                  <a:ext uri="{FF2B5EF4-FFF2-40B4-BE49-F238E27FC236}">
                    <a16:creationId xmlns:a16="http://schemas.microsoft.com/office/drawing/2014/main" xmlns=""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8080</a:t>
                </a:r>
              </a:p>
            </p:txBody>
          </p:sp>
        </p:grpSp>
      </p:grpSp>
      <p:grpSp>
        <p:nvGrpSpPr>
          <p:cNvPr id="32" name="Group 31">
            <a:extLst>
              <a:ext uri="{FF2B5EF4-FFF2-40B4-BE49-F238E27FC236}">
                <a16:creationId xmlns:a16="http://schemas.microsoft.com/office/drawing/2014/main" xmlns=""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xmlns="" id="{9F0EF57E-BB8D-0C40-BFB8-D1E74AE01A68}"/>
                </a:ext>
              </a:extLst>
            </p:cNvPr>
            <p:cNvSpPr/>
            <p:nvPr/>
          </p:nvSpPr>
          <p:spPr bwMode="auto">
            <a:xfrm>
              <a:off x="4641902" y="1865029"/>
              <a:ext cx="2952665" cy="470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xmlns=""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xmlns=""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xmlns=""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Heroes-web</a:t>
              </a:r>
            </a:p>
          </p:txBody>
        </p:sp>
        <p:cxnSp>
          <p:nvCxnSpPr>
            <p:cNvPr id="45" name="Straight Connector 44">
              <a:extLst>
                <a:ext uri="{FF2B5EF4-FFF2-40B4-BE49-F238E27FC236}">
                  <a16:creationId xmlns:a16="http://schemas.microsoft.com/office/drawing/2014/main" xmlns=""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xmlns=""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selector</a:t>
              </a:r>
            </a:p>
          </p:txBody>
        </p:sp>
        <p:sp>
          <p:nvSpPr>
            <p:cNvPr id="47" name="TextBox 46">
              <a:extLst>
                <a:ext uri="{FF2B5EF4-FFF2-40B4-BE49-F238E27FC236}">
                  <a16:creationId xmlns:a16="http://schemas.microsoft.com/office/drawing/2014/main" xmlns=""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app=heroes-web</a:t>
              </a:r>
            </a:p>
          </p:txBody>
        </p:sp>
      </p:grpSp>
      <p:cxnSp>
        <p:nvCxnSpPr>
          <p:cNvPr id="48" name="Straight Connector 47">
            <a:extLst>
              <a:ext uri="{FF2B5EF4-FFF2-40B4-BE49-F238E27FC236}">
                <a16:creationId xmlns:a16="http://schemas.microsoft.com/office/drawing/2014/main" xmlns=""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xmlns=""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xmlns=""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port</a:t>
            </a:r>
          </a:p>
        </p:txBody>
      </p:sp>
      <p:sp>
        <p:nvSpPr>
          <p:cNvPr id="59" name="TextBox 58">
            <a:extLst>
              <a:ext uri="{FF2B5EF4-FFF2-40B4-BE49-F238E27FC236}">
                <a16:creationId xmlns:a16="http://schemas.microsoft.com/office/drawing/2014/main" xmlns=""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IP</a:t>
            </a:r>
          </a:p>
        </p:txBody>
      </p:sp>
      <p:sp>
        <p:nvSpPr>
          <p:cNvPr id="60" name="TextBox 59">
            <a:extLst>
              <a:ext uri="{FF2B5EF4-FFF2-40B4-BE49-F238E27FC236}">
                <a16:creationId xmlns:a16="http://schemas.microsoft.com/office/drawing/2014/main" xmlns=""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8080:8080</a:t>
            </a:r>
          </a:p>
        </p:txBody>
      </p:sp>
      <p:sp>
        <p:nvSpPr>
          <p:cNvPr id="61" name="TextBox 60">
            <a:extLst>
              <a:ext uri="{FF2B5EF4-FFF2-40B4-BE49-F238E27FC236}">
                <a16:creationId xmlns:a16="http://schemas.microsoft.com/office/drawing/2014/main" xmlns=""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353535"/>
                </a:solidFill>
              </a:rPr>
              <a:t>10.0.2.20</a:t>
            </a:r>
          </a:p>
        </p:txBody>
      </p:sp>
      <p:sp>
        <p:nvSpPr>
          <p:cNvPr id="13" name="Right Arrow 12">
            <a:extLst>
              <a:ext uri="{FF2B5EF4-FFF2-40B4-BE49-F238E27FC236}">
                <a16:creationId xmlns:a16="http://schemas.microsoft.com/office/drawing/2014/main" xmlns="" id="{EF0C35F1-5659-9B40-A250-985B3C452DF9}"/>
              </a:ext>
            </a:extLst>
          </p:cNvPr>
          <p:cNvSpPr/>
          <p:nvPr/>
        </p:nvSpPr>
        <p:spPr bwMode="auto">
          <a:xfrm rot="20738189">
            <a:off x="4281713" y="3017806"/>
            <a:ext cx="2142329"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xmlns="" id="{9DE30304-6B2E-A646-ACEA-4850BE7D978D}"/>
              </a:ext>
            </a:extLst>
          </p:cNvPr>
          <p:cNvSpPr/>
          <p:nvPr/>
        </p:nvSpPr>
        <p:spPr bwMode="auto">
          <a:xfrm rot="673171">
            <a:off x="4279843" y="3853066"/>
            <a:ext cx="2246402" cy="666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1676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2178992" y="3376997"/>
            <a:ext cx="3583551" cy="189495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normAutofit/>
          </a:bodyPr>
          <a:lstStyle/>
          <a:p>
            <a:endParaRPr lang="en-US" dirty="0"/>
          </a:p>
        </p:txBody>
      </p:sp>
      <p:sp>
        <p:nvSpPr>
          <p:cNvPr id="39" name="TextBox 38"/>
          <p:cNvSpPr txBox="1"/>
          <p:nvPr/>
        </p:nvSpPr>
        <p:spPr>
          <a:xfrm>
            <a:off x="2303899" y="3376997"/>
            <a:ext cx="813959" cy="400110"/>
          </a:xfrm>
          <a:prstGeom prst="rect">
            <a:avLst/>
          </a:prstGeom>
          <a:noFill/>
        </p:spPr>
        <p:txBody>
          <a:bodyPr wrap="square" rtlCol="0">
            <a:spAutoFit/>
          </a:bodyPr>
          <a:lstStyle/>
          <a:p>
            <a:pPr algn="ctr"/>
            <a:r>
              <a:rPr lang="en-US" sz="2000" dirty="0">
                <a:solidFill>
                  <a:srgbClr val="FFFFFF"/>
                </a:solidFill>
              </a:rPr>
              <a:t>Node</a:t>
            </a:r>
            <a:endParaRPr lang="en-US" sz="2800" dirty="0">
              <a:solidFill>
                <a:srgbClr val="FFFFFF"/>
              </a:solidFill>
            </a:endParaRPr>
          </a:p>
        </p:txBody>
      </p:sp>
      <p:sp>
        <p:nvSpPr>
          <p:cNvPr id="41" name="Rounded Rectangle 40"/>
          <p:cNvSpPr/>
          <p:nvPr/>
        </p:nvSpPr>
        <p:spPr>
          <a:xfrm>
            <a:off x="2334499" y="3857088"/>
            <a:ext cx="1438971" cy="1292453"/>
          </a:xfrm>
          <a:prstGeom prst="roundRect">
            <a:avLst/>
          </a:prstGeom>
          <a:solidFill>
            <a:schemeClr val="tx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2426320" y="4460369"/>
            <a:ext cx="1255346" cy="55085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rPr>
              <a:t>container</a:t>
            </a:r>
          </a:p>
        </p:txBody>
      </p:sp>
      <p:sp>
        <p:nvSpPr>
          <p:cNvPr id="45" name="TextBox 44"/>
          <p:cNvSpPr txBox="1"/>
          <p:nvPr/>
        </p:nvSpPr>
        <p:spPr>
          <a:xfrm>
            <a:off x="2631361" y="3857087"/>
            <a:ext cx="813959" cy="369332"/>
          </a:xfrm>
          <a:prstGeom prst="rect">
            <a:avLst/>
          </a:prstGeom>
          <a:noFill/>
        </p:spPr>
        <p:txBody>
          <a:bodyPr wrap="square" rtlCol="0">
            <a:spAutoFit/>
          </a:bodyPr>
          <a:lstStyle/>
          <a:p>
            <a:pPr algn="ctr"/>
            <a:r>
              <a:rPr lang="en-US" dirty="0" smtClean="0">
                <a:solidFill>
                  <a:srgbClr val="000000"/>
                </a:solidFill>
              </a:rPr>
              <a:t>Pod</a:t>
            </a:r>
            <a:endParaRPr lang="en-US" dirty="0">
              <a:ln>
                <a:solidFill>
                  <a:sysClr val="windowText" lastClr="000000"/>
                </a:solidFill>
              </a:ln>
              <a:solidFill>
                <a:srgbClr val="FFFFFF"/>
              </a:solidFill>
            </a:endParaRPr>
          </a:p>
        </p:txBody>
      </p:sp>
      <p:sp>
        <p:nvSpPr>
          <p:cNvPr id="5" name="Rectangle 4"/>
          <p:cNvSpPr/>
          <p:nvPr/>
        </p:nvSpPr>
        <p:spPr>
          <a:xfrm>
            <a:off x="2426320" y="4226419"/>
            <a:ext cx="1255346" cy="1656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353535"/>
              </a:solidFill>
            </a:endParaRPr>
          </a:p>
        </p:txBody>
      </p:sp>
      <p:sp>
        <p:nvSpPr>
          <p:cNvPr id="6" name="TextBox 5"/>
          <p:cNvSpPr txBox="1"/>
          <p:nvPr/>
        </p:nvSpPr>
        <p:spPr>
          <a:xfrm>
            <a:off x="2487522" y="4150600"/>
            <a:ext cx="1194144" cy="276999"/>
          </a:xfrm>
          <a:prstGeom prst="rect">
            <a:avLst/>
          </a:prstGeom>
          <a:noFill/>
        </p:spPr>
        <p:txBody>
          <a:bodyPr wrap="square" rtlCol="0">
            <a:spAutoFit/>
          </a:bodyPr>
          <a:lstStyle/>
          <a:p>
            <a:r>
              <a:rPr lang="en-US" sz="1200" dirty="0" smtClean="0">
                <a:solidFill>
                  <a:srgbClr val="000000"/>
                </a:solidFill>
              </a:rPr>
              <a:t>Namespace foo</a:t>
            </a:r>
            <a:endParaRPr lang="en-US" sz="1200" dirty="0">
              <a:ln>
                <a:solidFill>
                  <a:sysClr val="windowText" lastClr="000000"/>
                </a:solidFill>
              </a:ln>
              <a:solidFill>
                <a:srgbClr val="FFFFFF"/>
              </a:solidFill>
            </a:endParaRPr>
          </a:p>
        </p:txBody>
      </p:sp>
      <p:sp>
        <p:nvSpPr>
          <p:cNvPr id="22" name="TextBox 21"/>
          <p:cNvSpPr txBox="1"/>
          <p:nvPr/>
        </p:nvSpPr>
        <p:spPr>
          <a:xfrm>
            <a:off x="3574563" y="4260314"/>
            <a:ext cx="813959" cy="400110"/>
          </a:xfrm>
          <a:prstGeom prst="rect">
            <a:avLst/>
          </a:prstGeom>
          <a:noFill/>
        </p:spPr>
        <p:txBody>
          <a:bodyPr wrap="square" rtlCol="0">
            <a:spAutoFit/>
          </a:bodyPr>
          <a:lstStyle/>
          <a:p>
            <a:pPr algn="ctr"/>
            <a:r>
              <a:rPr lang="is-IS" sz="2000" dirty="0">
                <a:solidFill>
                  <a:srgbClr val="FFFFFF"/>
                </a:solidFill>
              </a:rPr>
              <a:t>…</a:t>
            </a:r>
            <a:endParaRPr lang="en-US" sz="2800" dirty="0">
              <a:solidFill>
                <a:srgbClr val="FFFFFF"/>
              </a:solidFill>
            </a:endParaRPr>
          </a:p>
        </p:txBody>
      </p:sp>
      <p:sp>
        <p:nvSpPr>
          <p:cNvPr id="23" name="Rounded Rectangle 22"/>
          <p:cNvSpPr/>
          <p:nvPr/>
        </p:nvSpPr>
        <p:spPr>
          <a:xfrm>
            <a:off x="4169961" y="3857088"/>
            <a:ext cx="1438971" cy="129245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353535"/>
              </a:solidFill>
            </a:endParaRPr>
          </a:p>
        </p:txBody>
      </p:sp>
      <p:sp>
        <p:nvSpPr>
          <p:cNvPr id="24" name="Rectangle 23"/>
          <p:cNvSpPr/>
          <p:nvPr/>
        </p:nvSpPr>
        <p:spPr>
          <a:xfrm>
            <a:off x="4261782" y="4460369"/>
            <a:ext cx="1255346" cy="55085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rPr>
              <a:t>container</a:t>
            </a:r>
          </a:p>
        </p:txBody>
      </p:sp>
      <p:sp>
        <p:nvSpPr>
          <p:cNvPr id="25" name="TextBox 24"/>
          <p:cNvSpPr txBox="1"/>
          <p:nvPr/>
        </p:nvSpPr>
        <p:spPr>
          <a:xfrm>
            <a:off x="4466823" y="3857087"/>
            <a:ext cx="813959" cy="369332"/>
          </a:xfrm>
          <a:prstGeom prst="rect">
            <a:avLst/>
          </a:prstGeom>
          <a:noFill/>
        </p:spPr>
        <p:txBody>
          <a:bodyPr wrap="square" rtlCol="0">
            <a:spAutoFit/>
          </a:bodyPr>
          <a:lstStyle/>
          <a:p>
            <a:pPr algn="ctr"/>
            <a:r>
              <a:rPr lang="en-US" dirty="0">
                <a:solidFill>
                  <a:srgbClr val="000000"/>
                </a:solidFill>
              </a:rPr>
              <a:t>Pod</a:t>
            </a:r>
            <a:endParaRPr lang="en-US" dirty="0">
              <a:solidFill>
                <a:srgbClr val="FFFFFF"/>
              </a:solidFill>
            </a:endParaRPr>
          </a:p>
        </p:txBody>
      </p:sp>
      <p:sp>
        <p:nvSpPr>
          <p:cNvPr id="26" name="Rectangle 25"/>
          <p:cNvSpPr/>
          <p:nvPr/>
        </p:nvSpPr>
        <p:spPr>
          <a:xfrm>
            <a:off x="4261782" y="4226419"/>
            <a:ext cx="1255346" cy="1656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353535"/>
              </a:solidFill>
            </a:endParaRPr>
          </a:p>
        </p:txBody>
      </p:sp>
      <p:sp>
        <p:nvSpPr>
          <p:cNvPr id="29" name="TextBox 28"/>
          <p:cNvSpPr txBox="1"/>
          <p:nvPr/>
        </p:nvSpPr>
        <p:spPr>
          <a:xfrm>
            <a:off x="4322984" y="4150600"/>
            <a:ext cx="1194144" cy="461665"/>
          </a:xfrm>
          <a:prstGeom prst="rect">
            <a:avLst/>
          </a:prstGeom>
          <a:noFill/>
        </p:spPr>
        <p:txBody>
          <a:bodyPr wrap="square" rtlCol="0">
            <a:spAutoFit/>
          </a:bodyPr>
          <a:lstStyle/>
          <a:p>
            <a:r>
              <a:rPr lang="en-US" sz="1200" dirty="0">
                <a:solidFill>
                  <a:srgbClr val="000000"/>
                </a:solidFill>
              </a:rPr>
              <a:t>Namespace </a:t>
            </a:r>
            <a:r>
              <a:rPr lang="en-US" sz="1200" dirty="0" smtClean="0">
                <a:solidFill>
                  <a:srgbClr val="000000"/>
                </a:solidFill>
              </a:rPr>
              <a:t>bar</a:t>
            </a:r>
            <a:endParaRPr lang="en-US" sz="1200" dirty="0">
              <a:ln>
                <a:solidFill>
                  <a:sysClr val="windowText" lastClr="000000"/>
                </a:solidFill>
              </a:ln>
              <a:solidFill>
                <a:srgbClr val="FFFFFF"/>
              </a:solidFill>
            </a:endParaRPr>
          </a:p>
          <a:p>
            <a:endParaRPr lang="en-US" sz="1200" dirty="0">
              <a:solidFill>
                <a:srgbClr val="FFFFFF"/>
              </a:solidFill>
            </a:endParaRPr>
          </a:p>
        </p:txBody>
      </p:sp>
      <p:sp>
        <p:nvSpPr>
          <p:cNvPr id="30" name="Rounded Rectangle 29"/>
          <p:cNvSpPr/>
          <p:nvPr/>
        </p:nvSpPr>
        <p:spPr>
          <a:xfrm>
            <a:off x="6248337" y="3376997"/>
            <a:ext cx="3583551" cy="18949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36" name="TextBox 35"/>
          <p:cNvSpPr txBox="1"/>
          <p:nvPr/>
        </p:nvSpPr>
        <p:spPr>
          <a:xfrm>
            <a:off x="6373244" y="3376997"/>
            <a:ext cx="813959" cy="400110"/>
          </a:xfrm>
          <a:prstGeom prst="rect">
            <a:avLst/>
          </a:prstGeom>
          <a:noFill/>
        </p:spPr>
        <p:txBody>
          <a:bodyPr wrap="square" rtlCol="0">
            <a:spAutoFit/>
          </a:bodyPr>
          <a:lstStyle/>
          <a:p>
            <a:pPr algn="ctr"/>
            <a:r>
              <a:rPr lang="en-US" sz="2000" dirty="0">
                <a:solidFill>
                  <a:srgbClr val="FFFFFF"/>
                </a:solidFill>
              </a:rPr>
              <a:t>Node</a:t>
            </a:r>
            <a:endParaRPr lang="en-US" sz="2800" dirty="0">
              <a:solidFill>
                <a:srgbClr val="FFFFFF"/>
              </a:solidFill>
            </a:endParaRPr>
          </a:p>
        </p:txBody>
      </p:sp>
      <p:sp>
        <p:nvSpPr>
          <p:cNvPr id="37" name="Rounded Rectangle 36"/>
          <p:cNvSpPr/>
          <p:nvPr/>
        </p:nvSpPr>
        <p:spPr>
          <a:xfrm>
            <a:off x="6403844" y="3857088"/>
            <a:ext cx="1438971" cy="1292453"/>
          </a:xfrm>
          <a:prstGeom prst="roundRect">
            <a:avLst/>
          </a:prstGeom>
          <a:solidFill>
            <a:schemeClr val="tx1"/>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6495665" y="4460369"/>
            <a:ext cx="1255346" cy="55085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rPr>
              <a:t>container</a:t>
            </a:r>
          </a:p>
        </p:txBody>
      </p:sp>
      <p:sp>
        <p:nvSpPr>
          <p:cNvPr id="42" name="TextBox 41"/>
          <p:cNvSpPr txBox="1"/>
          <p:nvPr/>
        </p:nvSpPr>
        <p:spPr>
          <a:xfrm>
            <a:off x="6700706" y="3857087"/>
            <a:ext cx="813959" cy="369332"/>
          </a:xfrm>
          <a:prstGeom prst="rect">
            <a:avLst/>
          </a:prstGeom>
          <a:noFill/>
        </p:spPr>
        <p:txBody>
          <a:bodyPr wrap="square" rtlCol="0">
            <a:spAutoFit/>
          </a:bodyPr>
          <a:lstStyle/>
          <a:p>
            <a:pPr algn="ctr"/>
            <a:r>
              <a:rPr lang="en-US" dirty="0">
                <a:solidFill>
                  <a:srgbClr val="000000"/>
                </a:solidFill>
              </a:rPr>
              <a:t>Pod</a:t>
            </a:r>
            <a:endParaRPr lang="en-US" dirty="0">
              <a:solidFill>
                <a:srgbClr val="FFFFFF"/>
              </a:solidFill>
            </a:endParaRPr>
          </a:p>
        </p:txBody>
      </p:sp>
      <p:sp>
        <p:nvSpPr>
          <p:cNvPr id="43" name="Rectangle 42"/>
          <p:cNvSpPr/>
          <p:nvPr/>
        </p:nvSpPr>
        <p:spPr>
          <a:xfrm>
            <a:off x="6495665" y="4226419"/>
            <a:ext cx="1255346" cy="1656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353535"/>
              </a:solidFill>
            </a:endParaRPr>
          </a:p>
        </p:txBody>
      </p:sp>
      <p:sp>
        <p:nvSpPr>
          <p:cNvPr id="46" name="TextBox 45"/>
          <p:cNvSpPr txBox="1"/>
          <p:nvPr/>
        </p:nvSpPr>
        <p:spPr>
          <a:xfrm>
            <a:off x="6556867" y="4150600"/>
            <a:ext cx="1194144" cy="276999"/>
          </a:xfrm>
          <a:prstGeom prst="rect">
            <a:avLst/>
          </a:prstGeom>
          <a:noFill/>
        </p:spPr>
        <p:txBody>
          <a:bodyPr wrap="square" rtlCol="0">
            <a:spAutoFit/>
          </a:bodyPr>
          <a:lstStyle/>
          <a:p>
            <a:r>
              <a:rPr lang="en-US" sz="1200" dirty="0" smtClean="0">
                <a:solidFill>
                  <a:srgbClr val="000000"/>
                </a:solidFill>
              </a:rPr>
              <a:t>Namespace foo</a:t>
            </a:r>
            <a:endParaRPr lang="en-US" sz="1200" dirty="0">
              <a:solidFill>
                <a:srgbClr val="FFFFFF"/>
              </a:solidFill>
            </a:endParaRPr>
          </a:p>
        </p:txBody>
      </p:sp>
      <p:sp>
        <p:nvSpPr>
          <p:cNvPr id="47" name="TextBox 46"/>
          <p:cNvSpPr txBox="1"/>
          <p:nvPr/>
        </p:nvSpPr>
        <p:spPr>
          <a:xfrm>
            <a:off x="7643908" y="4260314"/>
            <a:ext cx="813959" cy="400110"/>
          </a:xfrm>
          <a:prstGeom prst="rect">
            <a:avLst/>
          </a:prstGeom>
          <a:noFill/>
        </p:spPr>
        <p:txBody>
          <a:bodyPr wrap="square" rtlCol="0">
            <a:spAutoFit/>
          </a:bodyPr>
          <a:lstStyle/>
          <a:p>
            <a:pPr algn="ctr"/>
            <a:r>
              <a:rPr lang="is-IS" sz="2000" dirty="0">
                <a:solidFill>
                  <a:srgbClr val="FFFFFF"/>
                </a:solidFill>
              </a:rPr>
              <a:t>…</a:t>
            </a:r>
            <a:endParaRPr lang="en-US" sz="2800" dirty="0">
              <a:solidFill>
                <a:srgbClr val="FFFFFF"/>
              </a:solidFill>
            </a:endParaRPr>
          </a:p>
        </p:txBody>
      </p:sp>
      <p:sp>
        <p:nvSpPr>
          <p:cNvPr id="48" name="Rounded Rectangle 47"/>
          <p:cNvSpPr/>
          <p:nvPr/>
        </p:nvSpPr>
        <p:spPr>
          <a:xfrm>
            <a:off x="8239306" y="3857088"/>
            <a:ext cx="1438971" cy="129245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353535"/>
              </a:solidFill>
            </a:endParaRPr>
          </a:p>
        </p:txBody>
      </p:sp>
      <p:sp>
        <p:nvSpPr>
          <p:cNvPr id="49" name="Rectangle 48"/>
          <p:cNvSpPr/>
          <p:nvPr/>
        </p:nvSpPr>
        <p:spPr>
          <a:xfrm>
            <a:off x="8331127" y="4460369"/>
            <a:ext cx="1255346" cy="550858"/>
          </a:xfrm>
          <a:prstGeom prst="rect">
            <a:avLst/>
          </a:prstGeom>
          <a:solidFill>
            <a:schemeClr val="tx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rPr>
              <a:t>container</a:t>
            </a:r>
          </a:p>
        </p:txBody>
      </p:sp>
      <p:sp>
        <p:nvSpPr>
          <p:cNvPr id="50" name="TextBox 49"/>
          <p:cNvSpPr txBox="1"/>
          <p:nvPr/>
        </p:nvSpPr>
        <p:spPr>
          <a:xfrm>
            <a:off x="8536168" y="3857087"/>
            <a:ext cx="813959" cy="369332"/>
          </a:xfrm>
          <a:prstGeom prst="rect">
            <a:avLst/>
          </a:prstGeom>
          <a:noFill/>
        </p:spPr>
        <p:txBody>
          <a:bodyPr wrap="square" rtlCol="0">
            <a:spAutoFit/>
          </a:bodyPr>
          <a:lstStyle/>
          <a:p>
            <a:pPr algn="ctr"/>
            <a:r>
              <a:rPr lang="en-US" dirty="0">
                <a:solidFill>
                  <a:srgbClr val="000000"/>
                </a:solidFill>
              </a:rPr>
              <a:t>Pod</a:t>
            </a:r>
            <a:endParaRPr lang="en-US" sz="2800" dirty="0">
              <a:solidFill>
                <a:srgbClr val="FFFFFF"/>
              </a:solidFill>
            </a:endParaRPr>
          </a:p>
        </p:txBody>
      </p:sp>
      <p:sp>
        <p:nvSpPr>
          <p:cNvPr id="51" name="Rectangle 50"/>
          <p:cNvSpPr/>
          <p:nvPr/>
        </p:nvSpPr>
        <p:spPr>
          <a:xfrm>
            <a:off x="8331127" y="4226419"/>
            <a:ext cx="1255346" cy="1656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rgbClr val="353535"/>
              </a:solidFill>
            </a:endParaRPr>
          </a:p>
        </p:txBody>
      </p:sp>
      <p:sp>
        <p:nvSpPr>
          <p:cNvPr id="52" name="TextBox 51"/>
          <p:cNvSpPr txBox="1"/>
          <p:nvPr/>
        </p:nvSpPr>
        <p:spPr>
          <a:xfrm>
            <a:off x="8239305" y="4150600"/>
            <a:ext cx="1592582" cy="461665"/>
          </a:xfrm>
          <a:prstGeom prst="rect">
            <a:avLst/>
          </a:prstGeom>
          <a:noFill/>
        </p:spPr>
        <p:txBody>
          <a:bodyPr wrap="square" rtlCol="0">
            <a:spAutoFit/>
          </a:bodyPr>
          <a:lstStyle/>
          <a:p>
            <a:r>
              <a:rPr lang="en-US" sz="1200" dirty="0" smtClean="0">
                <a:solidFill>
                  <a:srgbClr val="000000"/>
                </a:solidFill>
              </a:rPr>
              <a:t>Namespace bar</a:t>
            </a:r>
            <a:endParaRPr lang="en-US" sz="1200" dirty="0">
              <a:ln>
                <a:solidFill>
                  <a:sysClr val="windowText" lastClr="000000"/>
                </a:solidFill>
              </a:ln>
              <a:solidFill>
                <a:srgbClr val="FFFFFF"/>
              </a:solidFill>
            </a:endParaRPr>
          </a:p>
          <a:p>
            <a:endParaRPr lang="en-US" sz="1200" dirty="0">
              <a:solidFill>
                <a:srgbClr val="FFFFFF"/>
              </a:solidFill>
            </a:endParaRPr>
          </a:p>
        </p:txBody>
      </p:sp>
      <p:sp>
        <p:nvSpPr>
          <p:cNvPr id="7" name="TextBox 6"/>
          <p:cNvSpPr txBox="1"/>
          <p:nvPr/>
        </p:nvSpPr>
        <p:spPr>
          <a:xfrm>
            <a:off x="2178991" y="1782644"/>
            <a:ext cx="7224801" cy="1200329"/>
          </a:xfrm>
          <a:prstGeom prst="rect">
            <a:avLst/>
          </a:prstGeom>
          <a:noFill/>
        </p:spPr>
        <p:txBody>
          <a:bodyPr wrap="square" rtlCol="0">
            <a:spAutoFit/>
          </a:bodyPr>
          <a:lstStyle/>
          <a:p>
            <a:pPr marL="285750" indent="-285750">
              <a:buFont typeface="Arial"/>
              <a:buChar char="•"/>
            </a:pPr>
            <a:r>
              <a:rPr lang="en-US" dirty="0" smtClean="0">
                <a:solidFill>
                  <a:srgbClr val="FFFFFF"/>
                </a:solidFill>
              </a:rPr>
              <a:t>Different clusters for dev, stage, prod</a:t>
            </a:r>
          </a:p>
          <a:p>
            <a:pPr marL="285750" indent="-285750">
              <a:buFont typeface="Arial"/>
              <a:buChar char="•"/>
            </a:pPr>
            <a:r>
              <a:rPr lang="en-US" dirty="0" smtClean="0">
                <a:solidFill>
                  <a:srgbClr val="FFFFFF"/>
                </a:solidFill>
              </a:rPr>
              <a:t>Typically </a:t>
            </a:r>
            <a:r>
              <a:rPr lang="en-US" dirty="0">
                <a:solidFill>
                  <a:srgbClr val="FFFFFF"/>
                </a:solidFill>
              </a:rPr>
              <a:t>you would </a:t>
            </a:r>
            <a:r>
              <a:rPr lang="en-US" dirty="0" smtClean="0">
                <a:solidFill>
                  <a:srgbClr val="FFFFFF"/>
                </a:solidFill>
              </a:rPr>
              <a:t>have a namespace for team</a:t>
            </a:r>
          </a:p>
          <a:p>
            <a:pPr marL="285750" indent="-285750">
              <a:buFont typeface="Arial"/>
              <a:buChar char="•"/>
            </a:pPr>
            <a:r>
              <a:rPr lang="en-US" dirty="0" smtClean="0">
                <a:solidFill>
                  <a:srgbClr val="FFFFFF"/>
                </a:solidFill>
              </a:rPr>
              <a:t>You </a:t>
            </a:r>
            <a:r>
              <a:rPr lang="en-US" dirty="0">
                <a:solidFill>
                  <a:srgbClr val="FFFFFF"/>
                </a:solidFill>
              </a:rPr>
              <a:t>only have access to the resources in </a:t>
            </a:r>
            <a:r>
              <a:rPr lang="en-US" b="1" i="1" dirty="0">
                <a:solidFill>
                  <a:srgbClr val="FFFFFF"/>
                </a:solidFill>
              </a:rPr>
              <a:t>your</a:t>
            </a:r>
            <a:r>
              <a:rPr lang="en-US" dirty="0">
                <a:solidFill>
                  <a:srgbClr val="FFFFFF"/>
                </a:solidFill>
              </a:rPr>
              <a:t> namespace</a:t>
            </a:r>
          </a:p>
          <a:p>
            <a:pPr marL="285750" indent="-285750">
              <a:buFont typeface="Arial"/>
              <a:buChar char="•"/>
            </a:pPr>
            <a:r>
              <a:rPr lang="en-US" dirty="0">
                <a:solidFill>
                  <a:srgbClr val="FFFFFF"/>
                </a:solidFill>
              </a:rPr>
              <a:t>You </a:t>
            </a:r>
            <a:r>
              <a:rPr lang="en-US" b="1" i="1" dirty="0">
                <a:solidFill>
                  <a:srgbClr val="FFFFFF"/>
                </a:solidFill>
              </a:rPr>
              <a:t>cannot</a:t>
            </a:r>
            <a:r>
              <a:rPr lang="en-US" dirty="0">
                <a:solidFill>
                  <a:srgbClr val="FFFFFF"/>
                </a:solidFill>
              </a:rPr>
              <a:t> view or modify resources in other teams namespaces</a:t>
            </a:r>
          </a:p>
        </p:txBody>
      </p:sp>
    </p:spTree>
    <p:extLst>
      <p:ext uri="{BB962C8B-B14F-4D97-AF65-F5344CB8AC3E}">
        <p14:creationId xmlns:p14="http://schemas.microsoft.com/office/powerpoint/2010/main" val="85982598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 sz="5400" b="0" dirty="0">
                <a:solidFill>
                  <a:srgbClr val="666666"/>
                </a:solidFill>
                <a:latin typeface="Segoe UI Light" panose="020B0502040204020203" pitchFamily="34" charset="0"/>
                <a:cs typeface="Segoe UI Light" panose="020B0502040204020203" pitchFamily="34" charset="0"/>
              </a:rPr>
              <a:t>Who</a:t>
            </a:r>
            <a:r>
              <a:rPr lang="en" sz="5400" b="0" dirty="0">
                <a:solidFill>
                  <a:schemeClr val="bg2"/>
                </a:solidFill>
                <a:latin typeface="Segoe UI Light" panose="020B0502040204020203" pitchFamily="34" charset="0"/>
                <a:cs typeface="Segoe UI Light" panose="020B0502040204020203" pitchFamily="34" charset="0"/>
              </a:rPr>
              <a:t> are we?</a:t>
            </a:r>
          </a:p>
        </p:txBody>
      </p:sp>
      <p:sp>
        <p:nvSpPr>
          <p:cNvPr id="69" name="Shape 69"/>
          <p:cNvSpPr txBox="1">
            <a:spLocks noGrp="1"/>
          </p:cNvSpPr>
          <p:nvPr>
            <p:ph type="subTitle" idx="4294967295"/>
          </p:nvPr>
        </p:nvSpPr>
        <p:spPr>
          <a:xfrm>
            <a:off x="312671" y="4816602"/>
            <a:ext cx="3355089" cy="1760220"/>
          </a:xfrm>
          <a:prstGeom prst="rect">
            <a:avLst/>
          </a:prstGeom>
        </p:spPr>
        <p:txBody>
          <a:bodyPr wrap="square" lIns="121900" tIns="121900" rIns="121900" bIns="121900" anchor="t" anchorCtr="0">
            <a:noAutofit/>
          </a:bodyPr>
          <a:lstStyle/>
          <a:p>
            <a:pPr>
              <a:spcBef>
                <a:spcPts val="0"/>
              </a:spcBef>
              <a:buNone/>
            </a:pPr>
            <a:r>
              <a:rPr lang="en-US" sz="2800" dirty="0" smtClean="0">
                <a:solidFill>
                  <a:schemeClr val="bg2"/>
                </a:solidFill>
                <a:latin typeface="Segoe UI Light" panose="020B0502040204020203" pitchFamily="34" charset="0"/>
                <a:ea typeface="Work Sans"/>
                <a:cs typeface="Segoe UI Light" panose="020B0502040204020203" pitchFamily="34" charset="0"/>
                <a:sym typeface="Work Sans"/>
              </a:rPr>
              <a:t>Jordan Nielsen</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en-US" sz="1800" dirty="0" smtClean="0">
                <a:solidFill>
                  <a:schemeClr val="bg2"/>
                </a:solidFill>
                <a:latin typeface="Segoe UI Light" panose="020B0502040204020203" pitchFamily="34" charset="0"/>
                <a:cs typeface="Segoe UI Light" panose="020B0502040204020203" pitchFamily="34" charset="0"/>
              </a:rPr>
              <a:t>Cloud Solution Architect</a:t>
            </a:r>
            <a:endParaRPr lang="en" sz="1800" dirty="0">
              <a:solidFill>
                <a:schemeClr val="bg2"/>
              </a:solidFill>
              <a:latin typeface="Segoe UI Light" panose="020B0502040204020203" pitchFamily="34" charset="0"/>
              <a:cs typeface="Segoe UI Light" panose="020B0502040204020203" pitchFamily="34" charset="0"/>
            </a:endParaRPr>
          </a:p>
        </p:txBody>
      </p:sp>
      <p:sp>
        <p:nvSpPr>
          <p:cNvPr id="7" name="Shape 69">
            <a:extLst>
              <a:ext uri="{FF2B5EF4-FFF2-40B4-BE49-F238E27FC236}">
                <a16:creationId xmlns:a16="http://schemas.microsoft.com/office/drawing/2014/main" xmlns="" id="{AFAEF74B-9095-5249-9F20-077D15E66FE6}"/>
              </a:ext>
            </a:extLst>
          </p:cNvPr>
          <p:cNvSpPr txBox="1">
            <a:spLocks/>
          </p:cNvSpPr>
          <p:nvPr/>
        </p:nvSpPr>
        <p:spPr>
          <a:xfrm>
            <a:off x="4313783"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US" sz="2800" dirty="0" smtClean="0">
                <a:solidFill>
                  <a:schemeClr val="bg2"/>
                </a:solidFill>
                <a:latin typeface="Segoe UI Light" panose="020B0502040204020203" pitchFamily="34" charset="0"/>
                <a:ea typeface="Work Sans"/>
                <a:cs typeface="Segoe UI Light" panose="020B0502040204020203" pitchFamily="34" charset="0"/>
                <a:sym typeface="Work Sans"/>
              </a:rPr>
              <a:t>Chris </a:t>
            </a:r>
            <a:r>
              <a:rPr lang="en-US" sz="2800" dirty="0" err="1" smtClean="0">
                <a:solidFill>
                  <a:schemeClr val="bg2"/>
                </a:solidFill>
                <a:latin typeface="Segoe UI Light" panose="020B0502040204020203" pitchFamily="34" charset="0"/>
                <a:ea typeface="Work Sans"/>
                <a:cs typeface="Segoe UI Light" panose="020B0502040204020203" pitchFamily="34" charset="0"/>
                <a:sym typeface="Work Sans"/>
              </a:rPr>
              <a:t>Weirderspan</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en-US" sz="1800" dirty="0" smtClean="0">
                <a:solidFill>
                  <a:schemeClr val="bg2"/>
                </a:solidFill>
                <a:latin typeface="Segoe UI Light" panose="020B0502040204020203" pitchFamily="34" charset="0"/>
                <a:cs typeface="Segoe UI Light" panose="020B0502040204020203" pitchFamily="34" charset="0"/>
              </a:rPr>
              <a:t>Technology Solution Professional</a:t>
            </a:r>
            <a:endParaRPr lang="en" sz="1800" dirty="0">
              <a:solidFill>
                <a:schemeClr val="bg2"/>
              </a:solidFill>
              <a:latin typeface="Segoe UI Light" panose="020B0502040204020203" pitchFamily="34" charset="0"/>
              <a:cs typeface="Segoe UI Light" panose="020B0502040204020203" pitchFamily="34" charset="0"/>
            </a:endParaRPr>
          </a:p>
        </p:txBody>
      </p:sp>
      <p:sp>
        <p:nvSpPr>
          <p:cNvPr id="14" name="Shape 69">
            <a:extLst>
              <a:ext uri="{FF2B5EF4-FFF2-40B4-BE49-F238E27FC236}">
                <a16:creationId xmlns:a16="http://schemas.microsoft.com/office/drawing/2014/main" xmlns="" id="{1CC326CB-ED69-EE43-8BF6-8648A5F2DE06}"/>
              </a:ext>
            </a:extLst>
          </p:cNvPr>
          <p:cNvSpPr txBox="1">
            <a:spLocks/>
          </p:cNvSpPr>
          <p:nvPr/>
        </p:nvSpPr>
        <p:spPr>
          <a:xfrm>
            <a:off x="8447381" y="4701312"/>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US" sz="2800" dirty="0" smtClean="0">
                <a:solidFill>
                  <a:schemeClr val="bg2"/>
                </a:solidFill>
                <a:latin typeface="Segoe UI Light" panose="020B0502040204020203" pitchFamily="34" charset="0"/>
                <a:ea typeface="Work Sans"/>
                <a:cs typeface="Segoe UI Light" panose="020B0502040204020203" pitchFamily="34" charset="0"/>
                <a:sym typeface="Work Sans"/>
              </a:rPr>
              <a:t>Adam Barlow</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 sz="1800" dirty="0">
                <a:solidFill>
                  <a:schemeClr val="bg2"/>
                </a:solidFill>
                <a:latin typeface="Segoe UI Light" panose="020B0502040204020203" pitchFamily="34" charset="0"/>
                <a:ea typeface="Work Sans"/>
                <a:cs typeface="Segoe UI Light" panose="020B0502040204020203" pitchFamily="34" charset="0"/>
                <a:sym typeface="Work Sans"/>
              </a:rPr>
              <a:t>Microsoft</a:t>
            </a:r>
          </a:p>
          <a:p>
            <a:pPr indent="-93131">
              <a:spcBef>
                <a:spcPts val="0"/>
              </a:spcBef>
              <a:buSzPts val="1100"/>
              <a:buNone/>
            </a:pPr>
            <a:r>
              <a:rPr lang="en-US" sz="1800" dirty="0">
                <a:solidFill>
                  <a:schemeClr val="bg2"/>
                </a:solidFill>
                <a:latin typeface="Segoe UI Light" panose="020B0502040204020203" pitchFamily="34" charset="0"/>
                <a:cs typeface="Segoe UI Light" panose="020B0502040204020203" pitchFamily="34" charset="0"/>
              </a:rPr>
              <a:t>Technology Solution Professional</a:t>
            </a:r>
            <a:endParaRPr lang="en" sz="1800" dirty="0">
              <a:solidFill>
                <a:schemeClr val="bg2"/>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17" y="2161312"/>
            <a:ext cx="2540000" cy="254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099" y="2161312"/>
            <a:ext cx="2540000" cy="2540000"/>
          </a:xfrm>
          <a:prstGeom prst="rect">
            <a:avLst/>
          </a:prstGeom>
        </p:spPr>
      </p:pic>
      <p:pic>
        <p:nvPicPr>
          <p:cNvPr id="6" name="Picture 5"/>
          <p:cNvPicPr>
            <a:picLocks noChangeAspect="1"/>
          </p:cNvPicPr>
          <p:nvPr/>
        </p:nvPicPr>
        <p:blipFill>
          <a:blip r:embed="rId5"/>
          <a:stretch>
            <a:fillRect/>
          </a:stretch>
        </p:blipFill>
        <p:spPr>
          <a:xfrm>
            <a:off x="8447381" y="2188593"/>
            <a:ext cx="2512719" cy="2512719"/>
          </a:xfrm>
          <a:prstGeom prst="rect">
            <a:avLst/>
          </a:prstGeom>
        </p:spPr>
      </p:pic>
    </p:spTree>
    <p:extLst>
      <p:ext uri="{BB962C8B-B14F-4D97-AF65-F5344CB8AC3E}">
        <p14:creationId xmlns:p14="http://schemas.microsoft.com/office/powerpoint/2010/main" val="16134096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ounded Rectangle 3"/>
          <p:cNvSpPr/>
          <p:nvPr/>
        </p:nvSpPr>
        <p:spPr>
          <a:xfrm>
            <a:off x="2329602" y="3815090"/>
            <a:ext cx="3583551" cy="2096864"/>
          </a:xfrm>
          <a:prstGeom prst="roundRect">
            <a:avLst/>
          </a:prstGeom>
          <a:solidFill>
            <a:schemeClr val="tx1"/>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353535"/>
              </a:solidFill>
            </a:endParaRPr>
          </a:p>
        </p:txBody>
      </p:sp>
      <p:sp>
        <p:nvSpPr>
          <p:cNvPr id="5" name="TextBox 4"/>
          <p:cNvSpPr txBox="1"/>
          <p:nvPr/>
        </p:nvSpPr>
        <p:spPr>
          <a:xfrm>
            <a:off x="2485109" y="3875344"/>
            <a:ext cx="813959" cy="400110"/>
          </a:xfrm>
          <a:prstGeom prst="rect">
            <a:avLst/>
          </a:prstGeom>
          <a:noFill/>
        </p:spPr>
        <p:txBody>
          <a:bodyPr wrap="square" rtlCol="0">
            <a:spAutoFit/>
          </a:bodyPr>
          <a:lstStyle/>
          <a:p>
            <a:pPr algn="ctr"/>
            <a:r>
              <a:rPr lang="en-US" sz="2000" dirty="0">
                <a:solidFill>
                  <a:srgbClr val="FFFFFF"/>
                </a:solidFill>
              </a:rPr>
              <a:t>Node</a:t>
            </a:r>
            <a:endParaRPr lang="en-US" sz="2800" dirty="0">
              <a:solidFill>
                <a:srgbClr val="FFFFFF"/>
              </a:solidFill>
            </a:endParaRPr>
          </a:p>
        </p:txBody>
      </p:sp>
      <p:sp>
        <p:nvSpPr>
          <p:cNvPr id="6" name="Rounded Rectangle 5"/>
          <p:cNvSpPr/>
          <p:nvPr/>
        </p:nvSpPr>
        <p:spPr>
          <a:xfrm>
            <a:off x="2485109" y="4497089"/>
            <a:ext cx="1438971" cy="1292453"/>
          </a:xfrm>
          <a:prstGeom prst="round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353535"/>
              </a:solidFill>
            </a:endParaRPr>
          </a:p>
        </p:txBody>
      </p:sp>
      <p:sp>
        <p:nvSpPr>
          <p:cNvPr id="7" name="Rectangle 6"/>
          <p:cNvSpPr/>
          <p:nvPr/>
        </p:nvSpPr>
        <p:spPr>
          <a:xfrm>
            <a:off x="2576930" y="5100370"/>
            <a:ext cx="1255346" cy="5508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rPr>
              <a:t>container</a:t>
            </a:r>
          </a:p>
        </p:txBody>
      </p:sp>
      <p:sp>
        <p:nvSpPr>
          <p:cNvPr id="8" name="TextBox 7"/>
          <p:cNvSpPr txBox="1"/>
          <p:nvPr/>
        </p:nvSpPr>
        <p:spPr>
          <a:xfrm>
            <a:off x="2781971" y="4497088"/>
            <a:ext cx="813959" cy="369332"/>
          </a:xfrm>
          <a:prstGeom prst="rect">
            <a:avLst/>
          </a:prstGeom>
          <a:noFill/>
        </p:spPr>
        <p:txBody>
          <a:bodyPr wrap="square" rtlCol="0">
            <a:spAutoFit/>
          </a:bodyPr>
          <a:lstStyle/>
          <a:p>
            <a:pPr algn="ctr"/>
            <a:r>
              <a:rPr lang="en-US" dirty="0">
                <a:solidFill>
                  <a:srgbClr val="FFFFFF"/>
                </a:solidFill>
              </a:rPr>
              <a:t>Pod</a:t>
            </a:r>
            <a:endParaRPr lang="en-US" sz="2800" dirty="0">
              <a:solidFill>
                <a:srgbClr val="FFFFFF"/>
              </a:solidFill>
            </a:endParaRPr>
          </a:p>
        </p:txBody>
      </p:sp>
      <p:sp>
        <p:nvSpPr>
          <p:cNvPr id="12" name="Rounded Rectangle 11"/>
          <p:cNvSpPr/>
          <p:nvPr/>
        </p:nvSpPr>
        <p:spPr>
          <a:xfrm>
            <a:off x="4320571" y="4497089"/>
            <a:ext cx="1438971" cy="1292453"/>
          </a:xfrm>
          <a:prstGeom prst="round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353535"/>
              </a:solidFill>
            </a:endParaRPr>
          </a:p>
        </p:txBody>
      </p:sp>
      <p:sp>
        <p:nvSpPr>
          <p:cNvPr id="13" name="Rectangle 12"/>
          <p:cNvSpPr/>
          <p:nvPr/>
        </p:nvSpPr>
        <p:spPr>
          <a:xfrm>
            <a:off x="4412392" y="5100370"/>
            <a:ext cx="1255346" cy="5508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rPr>
              <a:t>container</a:t>
            </a:r>
          </a:p>
        </p:txBody>
      </p:sp>
      <p:sp>
        <p:nvSpPr>
          <p:cNvPr id="14" name="TextBox 13"/>
          <p:cNvSpPr txBox="1"/>
          <p:nvPr/>
        </p:nvSpPr>
        <p:spPr>
          <a:xfrm>
            <a:off x="4617433" y="4497088"/>
            <a:ext cx="813959" cy="369332"/>
          </a:xfrm>
          <a:prstGeom prst="rect">
            <a:avLst/>
          </a:prstGeom>
          <a:noFill/>
        </p:spPr>
        <p:txBody>
          <a:bodyPr wrap="square" rtlCol="0">
            <a:spAutoFit/>
          </a:bodyPr>
          <a:lstStyle/>
          <a:p>
            <a:pPr algn="ctr"/>
            <a:r>
              <a:rPr lang="en-US" dirty="0">
                <a:solidFill>
                  <a:srgbClr val="FFFFFF"/>
                </a:solidFill>
              </a:rPr>
              <a:t>Pod</a:t>
            </a:r>
            <a:endParaRPr lang="en-US" sz="2800" dirty="0">
              <a:solidFill>
                <a:srgbClr val="FFFFFF"/>
              </a:solidFill>
            </a:endParaRPr>
          </a:p>
        </p:txBody>
      </p:sp>
      <p:sp>
        <p:nvSpPr>
          <p:cNvPr id="17" name="Rounded Rectangle 16"/>
          <p:cNvSpPr/>
          <p:nvPr/>
        </p:nvSpPr>
        <p:spPr>
          <a:xfrm>
            <a:off x="6398947" y="3815090"/>
            <a:ext cx="3583551" cy="2096864"/>
          </a:xfrm>
          <a:prstGeom prst="roundRect">
            <a:avLst/>
          </a:prstGeom>
          <a:solidFill>
            <a:schemeClr val="tx1"/>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353535"/>
              </a:solidFill>
            </a:endParaRPr>
          </a:p>
        </p:txBody>
      </p:sp>
      <p:sp>
        <p:nvSpPr>
          <p:cNvPr id="18" name="TextBox 17"/>
          <p:cNvSpPr txBox="1"/>
          <p:nvPr/>
        </p:nvSpPr>
        <p:spPr>
          <a:xfrm>
            <a:off x="6554454" y="3875344"/>
            <a:ext cx="813959" cy="400110"/>
          </a:xfrm>
          <a:prstGeom prst="rect">
            <a:avLst/>
          </a:prstGeom>
          <a:noFill/>
        </p:spPr>
        <p:txBody>
          <a:bodyPr wrap="square" rtlCol="0">
            <a:spAutoFit/>
          </a:bodyPr>
          <a:lstStyle/>
          <a:p>
            <a:pPr algn="ctr"/>
            <a:r>
              <a:rPr lang="en-US" sz="2000" dirty="0">
                <a:solidFill>
                  <a:srgbClr val="FFFFFF"/>
                </a:solidFill>
              </a:rPr>
              <a:t>Node</a:t>
            </a:r>
            <a:endParaRPr lang="en-US" sz="2800" dirty="0">
              <a:solidFill>
                <a:srgbClr val="FFFFFF"/>
              </a:solidFill>
            </a:endParaRPr>
          </a:p>
        </p:txBody>
      </p:sp>
      <p:sp>
        <p:nvSpPr>
          <p:cNvPr id="19" name="Rounded Rectangle 18"/>
          <p:cNvSpPr/>
          <p:nvPr/>
        </p:nvSpPr>
        <p:spPr>
          <a:xfrm>
            <a:off x="6554454" y="4497089"/>
            <a:ext cx="1438971" cy="1292453"/>
          </a:xfrm>
          <a:prstGeom prst="round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353535"/>
              </a:solidFill>
            </a:endParaRPr>
          </a:p>
        </p:txBody>
      </p:sp>
      <p:sp>
        <p:nvSpPr>
          <p:cNvPr id="20" name="Rectangle 19"/>
          <p:cNvSpPr/>
          <p:nvPr/>
        </p:nvSpPr>
        <p:spPr>
          <a:xfrm>
            <a:off x="6646275" y="5100370"/>
            <a:ext cx="1255346" cy="5508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rPr>
              <a:t>container</a:t>
            </a:r>
          </a:p>
        </p:txBody>
      </p:sp>
      <p:sp>
        <p:nvSpPr>
          <p:cNvPr id="21" name="TextBox 20"/>
          <p:cNvSpPr txBox="1"/>
          <p:nvPr/>
        </p:nvSpPr>
        <p:spPr>
          <a:xfrm>
            <a:off x="6851316" y="4497088"/>
            <a:ext cx="813959" cy="369332"/>
          </a:xfrm>
          <a:prstGeom prst="rect">
            <a:avLst/>
          </a:prstGeom>
          <a:noFill/>
        </p:spPr>
        <p:txBody>
          <a:bodyPr wrap="square" rtlCol="0">
            <a:spAutoFit/>
          </a:bodyPr>
          <a:lstStyle/>
          <a:p>
            <a:pPr algn="ctr"/>
            <a:r>
              <a:rPr lang="en-US" dirty="0">
                <a:solidFill>
                  <a:srgbClr val="FFFFFF"/>
                </a:solidFill>
              </a:rPr>
              <a:t>Pod</a:t>
            </a:r>
            <a:endParaRPr lang="en-US" sz="2800" dirty="0">
              <a:solidFill>
                <a:srgbClr val="FFFFFF"/>
              </a:solidFill>
            </a:endParaRPr>
          </a:p>
        </p:txBody>
      </p:sp>
      <p:sp>
        <p:nvSpPr>
          <p:cNvPr id="24" name="TextBox 23"/>
          <p:cNvSpPr txBox="1"/>
          <p:nvPr/>
        </p:nvSpPr>
        <p:spPr>
          <a:xfrm>
            <a:off x="7794518" y="4900315"/>
            <a:ext cx="813959" cy="400110"/>
          </a:xfrm>
          <a:prstGeom prst="rect">
            <a:avLst/>
          </a:prstGeom>
          <a:noFill/>
        </p:spPr>
        <p:txBody>
          <a:bodyPr wrap="square" rtlCol="0">
            <a:spAutoFit/>
          </a:bodyPr>
          <a:lstStyle/>
          <a:p>
            <a:pPr algn="ctr"/>
            <a:r>
              <a:rPr lang="is-IS" sz="2000" dirty="0">
                <a:solidFill>
                  <a:srgbClr val="FFFFFF"/>
                </a:solidFill>
              </a:rPr>
              <a:t>…</a:t>
            </a:r>
            <a:endParaRPr lang="en-US" sz="2800" dirty="0">
              <a:solidFill>
                <a:srgbClr val="FFFFFF"/>
              </a:solidFill>
            </a:endParaRPr>
          </a:p>
        </p:txBody>
      </p:sp>
      <p:sp>
        <p:nvSpPr>
          <p:cNvPr id="25" name="Rounded Rectangle 24"/>
          <p:cNvSpPr/>
          <p:nvPr/>
        </p:nvSpPr>
        <p:spPr>
          <a:xfrm>
            <a:off x="8389916" y="4497089"/>
            <a:ext cx="1438971" cy="1292453"/>
          </a:xfrm>
          <a:prstGeom prst="round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353535"/>
              </a:solidFill>
            </a:endParaRPr>
          </a:p>
        </p:txBody>
      </p:sp>
      <p:sp>
        <p:nvSpPr>
          <p:cNvPr id="26" name="Rectangle 25"/>
          <p:cNvSpPr/>
          <p:nvPr/>
        </p:nvSpPr>
        <p:spPr>
          <a:xfrm>
            <a:off x="8481737" y="5100370"/>
            <a:ext cx="1255346" cy="5508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rPr>
              <a:t>container</a:t>
            </a:r>
          </a:p>
        </p:txBody>
      </p:sp>
      <p:sp>
        <p:nvSpPr>
          <p:cNvPr id="27" name="TextBox 26"/>
          <p:cNvSpPr txBox="1"/>
          <p:nvPr/>
        </p:nvSpPr>
        <p:spPr>
          <a:xfrm>
            <a:off x="8686778" y="4497088"/>
            <a:ext cx="813959" cy="369332"/>
          </a:xfrm>
          <a:prstGeom prst="rect">
            <a:avLst/>
          </a:prstGeom>
          <a:noFill/>
        </p:spPr>
        <p:txBody>
          <a:bodyPr wrap="square" rtlCol="0">
            <a:spAutoFit/>
          </a:bodyPr>
          <a:lstStyle/>
          <a:p>
            <a:pPr algn="ctr"/>
            <a:r>
              <a:rPr lang="en-US" dirty="0">
                <a:solidFill>
                  <a:srgbClr val="FFFFFF"/>
                </a:solidFill>
              </a:rPr>
              <a:t>Pod</a:t>
            </a:r>
            <a:endParaRPr lang="en-US" sz="2800" dirty="0">
              <a:solidFill>
                <a:srgbClr val="FFFFFF"/>
              </a:solidFill>
            </a:endParaRPr>
          </a:p>
        </p:txBody>
      </p:sp>
      <p:sp>
        <p:nvSpPr>
          <p:cNvPr id="36" name="Rectangle 35"/>
          <p:cNvSpPr/>
          <p:nvPr/>
        </p:nvSpPr>
        <p:spPr>
          <a:xfrm>
            <a:off x="3595930" y="3948140"/>
            <a:ext cx="1161745" cy="32898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a:solidFill>
                  <a:srgbClr val="FFFFFF"/>
                </a:solidFill>
              </a:rPr>
              <a:t>kubelet</a:t>
            </a:r>
            <a:endParaRPr lang="en-US" dirty="0">
              <a:solidFill>
                <a:srgbClr val="FFFFFF"/>
              </a:solidFill>
            </a:endParaRPr>
          </a:p>
        </p:txBody>
      </p:sp>
      <p:sp>
        <p:nvSpPr>
          <p:cNvPr id="37" name="Rectangle 36"/>
          <p:cNvSpPr/>
          <p:nvPr/>
        </p:nvSpPr>
        <p:spPr>
          <a:xfrm>
            <a:off x="7671282" y="3953395"/>
            <a:ext cx="1161745" cy="32898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a:solidFill>
                  <a:srgbClr val="FFFFFF"/>
                </a:solidFill>
              </a:rPr>
              <a:t>kubelet</a:t>
            </a:r>
            <a:endParaRPr lang="en-US" dirty="0">
              <a:solidFill>
                <a:srgbClr val="FFFFFF"/>
              </a:solidFill>
            </a:endParaRPr>
          </a:p>
        </p:txBody>
      </p:sp>
      <p:sp>
        <p:nvSpPr>
          <p:cNvPr id="45" name="Rounded Rectangle 44"/>
          <p:cNvSpPr/>
          <p:nvPr/>
        </p:nvSpPr>
        <p:spPr>
          <a:xfrm>
            <a:off x="4598493" y="1442324"/>
            <a:ext cx="3583551" cy="2096864"/>
          </a:xfrm>
          <a:prstGeom prst="roundRect">
            <a:avLst/>
          </a:prstGeom>
          <a:solidFill>
            <a:schemeClr val="tx1"/>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rgbClr val="353535"/>
              </a:solidFill>
            </a:endParaRPr>
          </a:p>
        </p:txBody>
      </p:sp>
      <p:sp>
        <p:nvSpPr>
          <p:cNvPr id="46" name="TextBox 45"/>
          <p:cNvSpPr txBox="1"/>
          <p:nvPr/>
        </p:nvSpPr>
        <p:spPr>
          <a:xfrm>
            <a:off x="4679250" y="1481062"/>
            <a:ext cx="1110821" cy="400110"/>
          </a:xfrm>
          <a:prstGeom prst="rect">
            <a:avLst/>
          </a:prstGeom>
          <a:noFill/>
        </p:spPr>
        <p:txBody>
          <a:bodyPr wrap="square" rtlCol="0">
            <a:spAutoFit/>
          </a:bodyPr>
          <a:lstStyle/>
          <a:p>
            <a:pPr algn="ctr"/>
            <a:r>
              <a:rPr lang="en-US" sz="2000" dirty="0">
                <a:solidFill>
                  <a:srgbClr val="FFFFFF"/>
                </a:solidFill>
              </a:rPr>
              <a:t>Master</a:t>
            </a:r>
            <a:endParaRPr lang="en-US" sz="2800" dirty="0">
              <a:solidFill>
                <a:srgbClr val="FFFFFF"/>
              </a:solidFill>
            </a:endParaRPr>
          </a:p>
        </p:txBody>
      </p:sp>
      <p:sp>
        <p:nvSpPr>
          <p:cNvPr id="47" name="Rounded Rectangle 46"/>
          <p:cNvSpPr/>
          <p:nvPr/>
        </p:nvSpPr>
        <p:spPr>
          <a:xfrm>
            <a:off x="4754000" y="2102807"/>
            <a:ext cx="1438971" cy="1292453"/>
          </a:xfrm>
          <a:prstGeom prst="round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353535"/>
              </a:solidFill>
            </a:endParaRPr>
          </a:p>
        </p:txBody>
      </p:sp>
      <p:sp>
        <p:nvSpPr>
          <p:cNvPr id="48" name="Rectangle 47"/>
          <p:cNvSpPr/>
          <p:nvPr/>
        </p:nvSpPr>
        <p:spPr>
          <a:xfrm>
            <a:off x="4845821" y="2706088"/>
            <a:ext cx="1255346" cy="5508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rgbClr val="000000"/>
                </a:solidFill>
              </a:rPr>
              <a:t>Api</a:t>
            </a:r>
            <a:r>
              <a:rPr lang="en-US" dirty="0">
                <a:solidFill>
                  <a:srgbClr val="000000"/>
                </a:solidFill>
              </a:rPr>
              <a:t> Server</a:t>
            </a:r>
          </a:p>
        </p:txBody>
      </p:sp>
      <p:sp>
        <p:nvSpPr>
          <p:cNvPr id="49" name="TextBox 48"/>
          <p:cNvSpPr txBox="1"/>
          <p:nvPr/>
        </p:nvSpPr>
        <p:spPr>
          <a:xfrm>
            <a:off x="5050862" y="2102806"/>
            <a:ext cx="813959" cy="369332"/>
          </a:xfrm>
          <a:prstGeom prst="rect">
            <a:avLst/>
          </a:prstGeom>
          <a:noFill/>
        </p:spPr>
        <p:txBody>
          <a:bodyPr wrap="square" rtlCol="0">
            <a:spAutoFit/>
          </a:bodyPr>
          <a:lstStyle/>
          <a:p>
            <a:pPr algn="ctr"/>
            <a:r>
              <a:rPr lang="en-US" dirty="0">
                <a:solidFill>
                  <a:srgbClr val="FFFFFF"/>
                </a:solidFill>
              </a:rPr>
              <a:t>Pod</a:t>
            </a:r>
            <a:endParaRPr lang="en-US" sz="2800" dirty="0">
              <a:solidFill>
                <a:srgbClr val="FFFFFF"/>
              </a:solidFill>
            </a:endParaRPr>
          </a:p>
        </p:txBody>
      </p:sp>
      <p:sp>
        <p:nvSpPr>
          <p:cNvPr id="52" name="TextBox 51"/>
          <p:cNvSpPr txBox="1"/>
          <p:nvPr/>
        </p:nvSpPr>
        <p:spPr>
          <a:xfrm>
            <a:off x="5994064" y="2506033"/>
            <a:ext cx="813959" cy="400110"/>
          </a:xfrm>
          <a:prstGeom prst="rect">
            <a:avLst/>
          </a:prstGeom>
          <a:noFill/>
        </p:spPr>
        <p:txBody>
          <a:bodyPr wrap="square" rtlCol="0">
            <a:spAutoFit/>
          </a:bodyPr>
          <a:lstStyle/>
          <a:p>
            <a:pPr algn="ctr"/>
            <a:r>
              <a:rPr lang="is-IS" sz="2000" dirty="0">
                <a:solidFill>
                  <a:srgbClr val="FFFFFF"/>
                </a:solidFill>
              </a:rPr>
              <a:t>…</a:t>
            </a:r>
            <a:endParaRPr lang="en-US" sz="2800" dirty="0">
              <a:solidFill>
                <a:srgbClr val="FFFFFF"/>
              </a:solidFill>
            </a:endParaRPr>
          </a:p>
        </p:txBody>
      </p:sp>
      <p:sp>
        <p:nvSpPr>
          <p:cNvPr id="53" name="Rounded Rectangle 52"/>
          <p:cNvSpPr/>
          <p:nvPr/>
        </p:nvSpPr>
        <p:spPr>
          <a:xfrm>
            <a:off x="6589462" y="2102807"/>
            <a:ext cx="1438971" cy="1292453"/>
          </a:xfrm>
          <a:prstGeom prst="round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rgbClr val="353535"/>
              </a:solidFill>
            </a:endParaRPr>
          </a:p>
        </p:txBody>
      </p:sp>
      <p:sp>
        <p:nvSpPr>
          <p:cNvPr id="54" name="Rectangle 53"/>
          <p:cNvSpPr/>
          <p:nvPr/>
        </p:nvSpPr>
        <p:spPr>
          <a:xfrm>
            <a:off x="6681283" y="2706088"/>
            <a:ext cx="1255346" cy="55085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000000"/>
                </a:solidFill>
              </a:rPr>
              <a:t>Scheduler</a:t>
            </a:r>
          </a:p>
        </p:txBody>
      </p:sp>
      <p:sp>
        <p:nvSpPr>
          <p:cNvPr id="55" name="TextBox 54"/>
          <p:cNvSpPr txBox="1"/>
          <p:nvPr/>
        </p:nvSpPr>
        <p:spPr>
          <a:xfrm>
            <a:off x="6886324" y="2102806"/>
            <a:ext cx="813959" cy="369332"/>
          </a:xfrm>
          <a:prstGeom prst="rect">
            <a:avLst/>
          </a:prstGeom>
          <a:noFill/>
        </p:spPr>
        <p:txBody>
          <a:bodyPr wrap="square" rtlCol="0">
            <a:spAutoFit/>
          </a:bodyPr>
          <a:lstStyle/>
          <a:p>
            <a:pPr algn="ctr"/>
            <a:r>
              <a:rPr lang="en-US" dirty="0">
                <a:solidFill>
                  <a:srgbClr val="FFFFFF"/>
                </a:solidFill>
              </a:rPr>
              <a:t>Pod</a:t>
            </a:r>
            <a:endParaRPr lang="en-US" sz="2800" dirty="0">
              <a:solidFill>
                <a:srgbClr val="FFFFFF"/>
              </a:solidFill>
            </a:endParaRPr>
          </a:p>
        </p:txBody>
      </p:sp>
      <p:sp>
        <p:nvSpPr>
          <p:cNvPr id="58" name="Rectangle 57"/>
          <p:cNvSpPr/>
          <p:nvPr/>
        </p:nvSpPr>
        <p:spPr>
          <a:xfrm>
            <a:off x="5870828" y="1559113"/>
            <a:ext cx="1161745" cy="32898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err="1">
                <a:solidFill>
                  <a:srgbClr val="FFFFFF"/>
                </a:solidFill>
              </a:rPr>
              <a:t>kubelet</a:t>
            </a:r>
            <a:endParaRPr lang="en-US" dirty="0">
              <a:solidFill>
                <a:srgbClr val="FFFFFF"/>
              </a:solidFill>
            </a:endParaRPr>
          </a:p>
        </p:txBody>
      </p:sp>
      <p:cxnSp>
        <p:nvCxnSpPr>
          <p:cNvPr id="39" name="Straight Arrow Connector 38"/>
          <p:cNvCxnSpPr>
            <a:stCxn id="48" idx="2"/>
            <a:endCxn id="36" idx="0"/>
          </p:cNvCxnSpPr>
          <p:nvPr/>
        </p:nvCxnSpPr>
        <p:spPr>
          <a:xfrm flipH="1">
            <a:off x="4176802" y="3256947"/>
            <a:ext cx="1296692" cy="691193"/>
          </a:xfrm>
          <a:prstGeom prst="straightConnector1">
            <a:avLst/>
          </a:prstGeom>
          <a:ln>
            <a:solidFill>
              <a:schemeClr val="tx1"/>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8" idx="2"/>
            <a:endCxn id="37" idx="0"/>
          </p:cNvCxnSpPr>
          <p:nvPr/>
        </p:nvCxnSpPr>
        <p:spPr>
          <a:xfrm>
            <a:off x="5473494" y="3256946"/>
            <a:ext cx="2778660" cy="696448"/>
          </a:xfrm>
          <a:prstGeom prst="straightConnector1">
            <a:avLst/>
          </a:prstGeom>
          <a:ln>
            <a:solidFill>
              <a:schemeClr val="tx1"/>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1830915" y="1189176"/>
            <a:ext cx="2309520" cy="883106"/>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solidFill>
                  <a:srgbClr val="353535"/>
                </a:solidFill>
              </a:rPr>
              <a:t>kubectl</a:t>
            </a:r>
            <a:endParaRPr lang="en-US" dirty="0">
              <a:solidFill>
                <a:srgbClr val="353535"/>
              </a:solidFill>
            </a:endParaRPr>
          </a:p>
          <a:p>
            <a:pPr algn="ctr"/>
            <a:r>
              <a:rPr lang="en-US" dirty="0">
                <a:solidFill>
                  <a:srgbClr val="353535"/>
                </a:solidFill>
              </a:rPr>
              <a:t>(command-line tool)</a:t>
            </a:r>
          </a:p>
        </p:txBody>
      </p:sp>
      <p:cxnSp>
        <p:nvCxnSpPr>
          <p:cNvPr id="77" name="Straight Arrow Connector 76"/>
          <p:cNvCxnSpPr>
            <a:stCxn id="68" idx="2"/>
            <a:endCxn id="48" idx="1"/>
          </p:cNvCxnSpPr>
          <p:nvPr/>
        </p:nvCxnSpPr>
        <p:spPr>
          <a:xfrm>
            <a:off x="2985675" y="2072283"/>
            <a:ext cx="1860146" cy="909235"/>
          </a:xfrm>
          <a:prstGeom prst="straightConnector1">
            <a:avLst/>
          </a:prstGeom>
          <a:ln>
            <a:solidFill>
              <a:schemeClr val="tx1"/>
            </a:solidFill>
            <a:prstDash val="solid"/>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743488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pic>
        <p:nvPicPr>
          <p:cNvPr id="3" name="Picture 2"/>
          <p:cNvPicPr>
            <a:picLocks noChangeAspect="1"/>
          </p:cNvPicPr>
          <p:nvPr/>
        </p:nvPicPr>
        <p:blipFill>
          <a:blip r:embed="rId3"/>
          <a:stretch>
            <a:fillRect/>
          </a:stretch>
        </p:blipFill>
        <p:spPr>
          <a:xfrm>
            <a:off x="654050" y="1358900"/>
            <a:ext cx="2755900" cy="5080000"/>
          </a:xfrm>
          <a:prstGeom prst="rect">
            <a:avLst/>
          </a:prstGeom>
        </p:spPr>
      </p:pic>
      <p:pic>
        <p:nvPicPr>
          <p:cNvPr id="4" name="Picture 3"/>
          <p:cNvPicPr>
            <a:picLocks noChangeAspect="1"/>
          </p:cNvPicPr>
          <p:nvPr/>
        </p:nvPicPr>
        <p:blipFill>
          <a:blip r:embed="rId4"/>
          <a:stretch>
            <a:fillRect/>
          </a:stretch>
        </p:blipFill>
        <p:spPr>
          <a:xfrm>
            <a:off x="4206875" y="2165350"/>
            <a:ext cx="3810000" cy="3111500"/>
          </a:xfrm>
          <a:prstGeom prst="rect">
            <a:avLst/>
          </a:prstGeom>
        </p:spPr>
      </p:pic>
      <p:pic>
        <p:nvPicPr>
          <p:cNvPr id="8" name="Picture 7"/>
          <p:cNvPicPr>
            <a:picLocks noChangeAspect="1"/>
          </p:cNvPicPr>
          <p:nvPr/>
        </p:nvPicPr>
        <p:blipFill>
          <a:blip r:embed="rId5"/>
          <a:stretch>
            <a:fillRect/>
          </a:stretch>
        </p:blipFill>
        <p:spPr>
          <a:xfrm>
            <a:off x="8813800" y="1358900"/>
            <a:ext cx="2209800" cy="5080000"/>
          </a:xfrm>
          <a:prstGeom prst="rect">
            <a:avLst/>
          </a:prstGeom>
        </p:spPr>
      </p:pic>
    </p:spTree>
    <p:extLst>
      <p:ext uri="{BB962C8B-B14F-4D97-AF65-F5344CB8AC3E}">
        <p14:creationId xmlns:p14="http://schemas.microsoft.com/office/powerpoint/2010/main" val="96950238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xmlns=""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xmlns=""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xmlns="" id="{8B5595C8-D996-4634-879B-167718CAD959}"/>
              </a:ext>
            </a:extLst>
          </p:cNvPr>
          <p:cNvSpPr/>
          <p:nvPr/>
        </p:nvSpPr>
        <p:spPr bwMode="auto">
          <a:xfrm>
            <a:off x="-21868" y="-2313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xmlns="" id="{7EAF51AC-2D98-4AF0-9400-1806CBA97E23}"/>
              </a:ext>
            </a:extLst>
          </p:cNvPr>
          <p:cNvSpPr>
            <a:spLocks noGrp="1"/>
          </p:cNvSpPr>
          <p:nvPr>
            <p:ph type="title"/>
          </p:nvPr>
        </p:nvSpPr>
        <p:spPr>
          <a:xfrm>
            <a:off x="504240" y="644585"/>
            <a:ext cx="10715078" cy="854371"/>
          </a:xfrm>
        </p:spPr>
        <p:txBody>
          <a:bodyPr anchor="ctr"/>
          <a:lstStyle/>
          <a:p>
            <a:r>
              <a:rPr lang="en-US" sz="5882" dirty="0">
                <a:solidFill>
                  <a:schemeClr val="bg1"/>
                </a:solidFill>
              </a:rPr>
              <a:t>Azure container technology</a:t>
            </a:r>
          </a:p>
        </p:txBody>
      </p:sp>
      <p:sp>
        <p:nvSpPr>
          <p:cNvPr id="156" name="Hexagon 176">
            <a:extLst>
              <a:ext uri="{FF2B5EF4-FFF2-40B4-BE49-F238E27FC236}">
                <a16:creationId xmlns:a16="http://schemas.microsoft.com/office/drawing/2014/main" xmlns=""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xmlns="" id="{8F59A42D-4A9F-404A-B2F4-8398650A1B9E}"/>
              </a:ext>
            </a:extLst>
          </p:cNvPr>
          <p:cNvSpPr/>
          <p:nvPr/>
        </p:nvSpPr>
        <p:spPr bwMode="auto">
          <a:xfrm>
            <a:off x="2277253"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xmlns=""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xmlns=""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xmlns=""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xmlns=""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xmlns=""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xmlns=""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xmlns=""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xmlns=""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xmlns="" id="{B16BDCBD-B183-4BFD-A7C7-13B1643036A8}"/>
              </a:ext>
            </a:extLst>
          </p:cNvPr>
          <p:cNvSpPr/>
          <p:nvPr/>
        </p:nvSpPr>
        <p:spPr>
          <a:xfrm>
            <a:off x="2479201" y="4305998"/>
            <a:ext cx="1221444"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xmlns=""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xmlns=""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xmlns=""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xmlns=""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xmlns=""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xmlns=""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xmlns=""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xmlns=""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xmlns=""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xmlns=""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xmlns=""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xmlns=""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xmlns=""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xmlns=""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xmlns=""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xmlns=""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xmlns=""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xmlns=""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xmlns=""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xmlns=""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xmlns="" id="{DDD331FF-A0D4-4197-AFC3-054797BD14D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xmlns=""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xmlns=""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defRPr/>
              </a:pPr>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xmlns="" id="{382B6E0D-5C5C-4F20-AC10-D6CB36BBDB6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xmlns=""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xmlns=""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Freeform 14">
              <a:extLst>
                <a:ext uri="{FF2B5EF4-FFF2-40B4-BE49-F238E27FC236}">
                  <a16:creationId xmlns:a16="http://schemas.microsoft.com/office/drawing/2014/main" xmlns=""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15">
              <a:extLst>
                <a:ext uri="{FF2B5EF4-FFF2-40B4-BE49-F238E27FC236}">
                  <a16:creationId xmlns:a16="http://schemas.microsoft.com/office/drawing/2014/main" xmlns=""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xmlns=""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xmlns=""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20">
              <a:extLst>
                <a:ext uri="{FF2B5EF4-FFF2-40B4-BE49-F238E27FC236}">
                  <a16:creationId xmlns:a16="http://schemas.microsoft.com/office/drawing/2014/main" xmlns=""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xmlns="" id="{9BA1068C-1A45-477A-BF9D-38CC1B0D86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xmlns="" id="{42BC790E-7D56-4A14-95C4-D8378B0462AA}"/>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xmlns="" id="{E392BD0A-3124-49E6-87B8-0BE629944B8F}"/>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xmlns="" id="{F88D7D98-2C09-4006-95A3-86A13A32DEFA}"/>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xmlns="" id="{D80E115A-6376-4F37-A574-363E234B7F1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xmlns="" id="{78268000-00F7-45D7-A0A4-14BA431293E5}"/>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xmlns="" id="{FED64575-8A09-4C87-A316-C177AB28C0EE}"/>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xmlns="" id="{4A4A39B3-4664-4F95-94E4-6055BAE9949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xmlns="" id="{C3198EC0-E622-4906-924D-C7AB33E50DBA}"/>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xmlns="" id="{C184F8F0-302C-4377-A276-FBF1A7FC2D5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xmlns="" id="{6391776E-5E58-E24A-95BB-6EC108D3161D}"/>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xmlns="" id="{347816EC-58FD-A246-8090-DFBE96980686}"/>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xmlns="" id="{81F1D042-BC38-3D4C-95E1-652703811152}"/>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xmlns="" id="{C46D060E-A65F-E14B-9505-ACF0D70DC250}"/>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xmlns="" id="{9C80B2A2-6D33-4945-9A5B-E85EF053C58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xmlns="" id="{11333346-9056-EE46-B6FF-E07541EF7F10}"/>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xmlns="" id="{F8F0C8B0-CF72-074D-B65B-B30C0A5CA5D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xmlns="" id="{17B7F92E-AF7A-A44C-B3AD-15D2A5590AA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xmlns="" id="{72151585-AC51-6C44-A288-994052CDF094}"/>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xmlns="" id="{6A3857FD-EC5A-9B40-B838-26A077349CA6}"/>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xmlns="" id="{569F2455-6120-9C44-A562-E67B11534D92}"/>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xmlns="" id="{638FC468-EB6A-4A45-ADAB-5F12F31BD2FE}"/>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xmlns="" id="{3E8AC872-0E63-4D40-9114-5475803B9715}"/>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xmlns="" id="{C01AF6D2-B234-BC4A-AFEA-4BE314E5CE3D}"/>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xmlns="" id="{D79AE32E-7E37-D94D-8E28-C5EFEB4151FE}"/>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xmlns="" id="{E6E3C8CD-7030-CC49-91D0-CA47B5336448}"/>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xmlns="" id="{2A178866-105F-6E4A-AA26-639CA189C84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xmlns="" id="{56736A6F-1058-4843-98AF-56875BFB7E78}"/>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xmlns="" id="{A943774C-0E96-3B4A-AAA5-857DD6843B73}"/>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xmlns="" id="{E0D88B8A-66E2-B341-8CF1-35A73694F4DF}"/>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xmlns="" id="{23254591-823F-3548-A9C5-549EA3AD8827}"/>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xmlns="" id="{30BC6206-EDD7-894C-B2E2-08506133F1F8}"/>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xmlns="" id="{1FD0B236-F46A-E443-A696-FFDA29FEC2A9}"/>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xmlns="" id="{719E50F4-C447-5949-906B-D6AF19DB5E23}"/>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xmlns="" id="{F93E3A32-8FB4-EE44-9691-251B9B9E241B}"/>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10633166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E459BFB-B303-462B-B16A-1B3F2673DA92}"/>
              </a:ext>
            </a:extLst>
          </p:cNvPr>
          <p:cNvSpPr txBox="1">
            <a:spLocks/>
          </p:cNvSpPr>
          <p:nvPr/>
        </p:nvSpPr>
        <p:spPr>
          <a:xfrm>
            <a:off x="268080" y="72661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xmlns="" id="{26811C37-2BFF-4A09-A552-A8F715D971F5}"/>
              </a:ext>
            </a:extLst>
          </p:cNvPr>
          <p:cNvSpPr txBox="1"/>
          <p:nvPr/>
        </p:nvSpPr>
        <p:spPr>
          <a:xfrm>
            <a:off x="1251367"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xmlns="" id="{DAAB754F-444F-4571-99F8-2E9FF8966D0B}"/>
              </a:ext>
            </a:extLst>
          </p:cNvPr>
          <p:cNvSpPr txBox="1"/>
          <p:nvPr/>
        </p:nvSpPr>
        <p:spPr>
          <a:xfrm>
            <a:off x="4803475" y="4902600"/>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xmlns="" id="{E3739F6F-6F10-449A-ACDC-3CA9F2DFDFB2}"/>
              </a:ext>
            </a:extLst>
          </p:cNvPr>
          <p:cNvSpPr txBox="1"/>
          <p:nvPr/>
        </p:nvSpPr>
        <p:spPr>
          <a:xfrm>
            <a:off x="8355582" y="4902601"/>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xmlns="" id="{11D2669A-1521-4D94-8C8A-44E19DFDF1F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62309" y="2297461"/>
            <a:ext cx="2175428" cy="2225726"/>
          </a:xfrm>
          <a:prstGeom prst="rect">
            <a:avLst/>
          </a:prstGeom>
        </p:spPr>
      </p:pic>
      <p:pic>
        <p:nvPicPr>
          <p:cNvPr id="67" name="Graphic 66">
            <a:extLst>
              <a:ext uri="{FF2B5EF4-FFF2-40B4-BE49-F238E27FC236}">
                <a16:creationId xmlns:a16="http://schemas.microsoft.com/office/drawing/2014/main" xmlns="" id="{D4298C06-E8D4-4EE7-8FC0-813A46B52EE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324739" y="2208206"/>
            <a:ext cx="2257163" cy="2244587"/>
          </a:xfrm>
          <a:prstGeom prst="rect">
            <a:avLst/>
          </a:prstGeom>
        </p:spPr>
      </p:pic>
      <p:grpSp>
        <p:nvGrpSpPr>
          <p:cNvPr id="38" name="Group 37">
            <a:extLst>
              <a:ext uri="{FF2B5EF4-FFF2-40B4-BE49-F238E27FC236}">
                <a16:creationId xmlns:a16="http://schemas.microsoft.com/office/drawing/2014/main" xmlns="" id="{FA81BE80-88BD-49FB-BEE0-C0CB4B2B906B}"/>
              </a:ext>
            </a:extLst>
          </p:cNvPr>
          <p:cNvGrpSpPr/>
          <p:nvPr/>
        </p:nvGrpSpPr>
        <p:grpSpPr>
          <a:xfrm>
            <a:off x="4285415" y="2059283"/>
            <a:ext cx="3550750" cy="2610487"/>
            <a:chOff x="4108129" y="1925614"/>
            <a:chExt cx="4148384" cy="3049864"/>
          </a:xfrm>
        </p:grpSpPr>
        <p:pic>
          <p:nvPicPr>
            <p:cNvPr id="70" name="Graphic 69">
              <a:extLst>
                <a:ext uri="{FF2B5EF4-FFF2-40B4-BE49-F238E27FC236}">
                  <a16:creationId xmlns:a16="http://schemas.microsoft.com/office/drawing/2014/main" xmlns="" id="{8F772D9F-FA5A-4EAC-9453-64354B581FB8}"/>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xmlns=""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xmlns=""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xmlns=""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xmlns=""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xmlns=""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xmlns=""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xmlns=""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xmlns=""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xmlns=""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xmlns=""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xmlns=""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xmlns=""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xmlns=""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4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E459BFB-B303-462B-B16A-1B3F2673DA92}"/>
              </a:ext>
            </a:extLst>
          </p:cNvPr>
          <p:cNvSpPr txBox="1">
            <a:spLocks/>
          </p:cNvSpPr>
          <p:nvPr/>
        </p:nvSpPr>
        <p:spPr>
          <a:xfrm>
            <a:off x="268080" y="49143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xmlns="" id="{87B4073F-B658-43E7-8DA4-EDAD30F440F5}"/>
              </a:ext>
            </a:extLst>
          </p:cNvPr>
          <p:cNvSpPr/>
          <p:nvPr/>
        </p:nvSpPr>
        <p:spPr bwMode="auto">
          <a:xfrm rot="5400000">
            <a:off x="10224252" y="567417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xmlns="" id="{F0EB4009-7D41-44C6-ABD6-55E7D8A847A4}"/>
              </a:ext>
            </a:extLst>
          </p:cNvPr>
          <p:cNvSpPr/>
          <p:nvPr/>
        </p:nvSpPr>
        <p:spPr bwMode="auto">
          <a:xfrm rot="5400000">
            <a:off x="10224252" y="2261792"/>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xmlns="" id="{40EC1C4A-DD26-44F0-8561-16E62630060D}"/>
              </a:ext>
            </a:extLst>
          </p:cNvPr>
          <p:cNvGrpSpPr/>
          <p:nvPr/>
        </p:nvGrpSpPr>
        <p:grpSpPr>
          <a:xfrm>
            <a:off x="3280116" y="2392326"/>
            <a:ext cx="1582678" cy="3217769"/>
            <a:chOff x="4491419" y="2852057"/>
            <a:chExt cx="1614414" cy="3079652"/>
          </a:xfrm>
        </p:grpSpPr>
        <p:sp>
          <p:nvSpPr>
            <p:cNvPr id="274" name="Rectangle: Rounded Corners 273">
              <a:extLst>
                <a:ext uri="{FF2B5EF4-FFF2-40B4-BE49-F238E27FC236}">
                  <a16:creationId xmlns:a16="http://schemas.microsoft.com/office/drawing/2014/main" xmlns=""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xmlns=""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xmlns=""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77" name="Rectangle: Rounded Corners 276">
                <a:extLst>
                  <a:ext uri="{FF2B5EF4-FFF2-40B4-BE49-F238E27FC236}">
                    <a16:creationId xmlns:a16="http://schemas.microsoft.com/office/drawing/2014/main" xmlns=""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78" name="Rectangle: Rounded Corners 277">
                <a:extLst>
                  <a:ext uri="{FF2B5EF4-FFF2-40B4-BE49-F238E27FC236}">
                    <a16:creationId xmlns:a16="http://schemas.microsoft.com/office/drawing/2014/main" xmlns=""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79" name="Rectangle: Rounded Corners 278">
                <a:extLst>
                  <a:ext uri="{FF2B5EF4-FFF2-40B4-BE49-F238E27FC236}">
                    <a16:creationId xmlns:a16="http://schemas.microsoft.com/office/drawing/2014/main" xmlns=""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45" name="Rectangle: Rounded Corners 244">
            <a:extLst>
              <a:ext uri="{FF2B5EF4-FFF2-40B4-BE49-F238E27FC236}">
                <a16:creationId xmlns:a16="http://schemas.microsoft.com/office/drawing/2014/main" xmlns="" id="{167EF3A9-9F7D-4778-95B0-A06CF0B999D0}"/>
              </a:ext>
            </a:extLst>
          </p:cNvPr>
          <p:cNvSpPr/>
          <p:nvPr/>
        </p:nvSpPr>
        <p:spPr bwMode="auto">
          <a:xfrm>
            <a:off x="1389804" y="2392326"/>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xmlns="" id="{88BDBA05-C183-413D-A3EC-1826460284D1}"/>
              </a:ext>
            </a:extLst>
          </p:cNvPr>
          <p:cNvGrpSpPr/>
          <p:nvPr/>
        </p:nvGrpSpPr>
        <p:grpSpPr>
          <a:xfrm>
            <a:off x="1495020" y="2921739"/>
            <a:ext cx="1372247" cy="2541547"/>
            <a:chOff x="2931886" y="3387774"/>
            <a:chExt cx="1371600" cy="2345369"/>
          </a:xfrm>
        </p:grpSpPr>
        <p:sp>
          <p:nvSpPr>
            <p:cNvPr id="270" name="Rectangle: Rounded Corners 269">
              <a:extLst>
                <a:ext uri="{FF2B5EF4-FFF2-40B4-BE49-F238E27FC236}">
                  <a16:creationId xmlns:a16="http://schemas.microsoft.com/office/drawing/2014/main" xmlns=""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71" name="Rectangle: Rounded Corners 270">
              <a:extLst>
                <a:ext uri="{FF2B5EF4-FFF2-40B4-BE49-F238E27FC236}">
                  <a16:creationId xmlns:a16="http://schemas.microsoft.com/office/drawing/2014/main" xmlns=""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72" name="Rectangle: Rounded Corners 271">
              <a:extLst>
                <a:ext uri="{FF2B5EF4-FFF2-40B4-BE49-F238E27FC236}">
                  <a16:creationId xmlns:a16="http://schemas.microsoft.com/office/drawing/2014/main" xmlns=""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73" name="Rectangle: Rounded Corners 272">
              <a:extLst>
                <a:ext uri="{FF2B5EF4-FFF2-40B4-BE49-F238E27FC236}">
                  <a16:creationId xmlns:a16="http://schemas.microsoft.com/office/drawing/2014/main" xmlns=""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47" name="Rectangle: Rounded Corners 246">
            <a:extLst>
              <a:ext uri="{FF2B5EF4-FFF2-40B4-BE49-F238E27FC236}">
                <a16:creationId xmlns:a16="http://schemas.microsoft.com/office/drawing/2014/main" xmlns="" id="{4C92A267-738D-41CD-99E3-949E901DF4B2}"/>
              </a:ext>
            </a:extLst>
          </p:cNvPr>
          <p:cNvSpPr/>
          <p:nvPr/>
        </p:nvSpPr>
        <p:spPr bwMode="auto">
          <a:xfrm>
            <a:off x="1389803" y="5728154"/>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xmlns="" id="{A4271E32-7C0D-43DE-B699-5A3E30D745A4}"/>
              </a:ext>
            </a:extLst>
          </p:cNvPr>
          <p:cNvSpPr/>
          <p:nvPr/>
        </p:nvSpPr>
        <p:spPr bwMode="auto">
          <a:xfrm>
            <a:off x="9507791" y="1991207"/>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xmlns="" id="{9102076D-26C7-43A4-84FC-25964594867E}"/>
              </a:ext>
            </a:extLst>
          </p:cNvPr>
          <p:cNvCxnSpPr>
            <a:cxnSpLocks/>
            <a:stCxn id="268" idx="2"/>
            <a:endCxn id="255" idx="0"/>
          </p:cNvCxnSpPr>
          <p:nvPr/>
        </p:nvCxnSpPr>
        <p:spPr>
          <a:xfrm flipH="1">
            <a:off x="5847255" y="4157835"/>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xmlns="" id="{4D98370F-621B-4BDF-916C-5D67C73E44A9}"/>
              </a:ext>
            </a:extLst>
          </p:cNvPr>
          <p:cNvCxnSpPr>
            <a:cxnSpLocks/>
          </p:cNvCxnSpPr>
          <p:nvPr/>
        </p:nvCxnSpPr>
        <p:spPr>
          <a:xfrm flipV="1">
            <a:off x="10476162" y="1813818"/>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xmlns="" id="{AF4520B2-9EDA-45C6-B277-557FAF73A904}"/>
              </a:ext>
            </a:extLst>
          </p:cNvPr>
          <p:cNvSpPr/>
          <p:nvPr/>
        </p:nvSpPr>
        <p:spPr bwMode="auto">
          <a:xfrm>
            <a:off x="3280117" y="1812650"/>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52" name="Group 251">
            <a:extLst>
              <a:ext uri="{FF2B5EF4-FFF2-40B4-BE49-F238E27FC236}">
                <a16:creationId xmlns:a16="http://schemas.microsoft.com/office/drawing/2014/main" xmlns="" id="{6AF5B49C-CFA5-432C-98D9-4D4F8EED1CBA}"/>
              </a:ext>
            </a:extLst>
          </p:cNvPr>
          <p:cNvGrpSpPr/>
          <p:nvPr/>
        </p:nvGrpSpPr>
        <p:grpSpPr>
          <a:xfrm>
            <a:off x="5224446" y="3298449"/>
            <a:ext cx="1248413" cy="859386"/>
            <a:chOff x="5465920" y="3243178"/>
            <a:chExt cx="1407780" cy="931522"/>
          </a:xfrm>
        </p:grpSpPr>
        <p:sp>
          <p:nvSpPr>
            <p:cNvPr id="268" name="Rectangle: Rounded Corners 267">
              <a:extLst>
                <a:ext uri="{FF2B5EF4-FFF2-40B4-BE49-F238E27FC236}">
                  <a16:creationId xmlns:a16="http://schemas.microsoft.com/office/drawing/2014/main" xmlns=""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69" name="Rectangle: Rounded Corners 268">
              <a:extLst>
                <a:ext uri="{FF2B5EF4-FFF2-40B4-BE49-F238E27FC236}">
                  <a16:creationId xmlns:a16="http://schemas.microsoft.com/office/drawing/2014/main" xmlns=""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xmlns="" id="{EA0D8179-C972-436B-90E9-340E8BD69985}"/>
              </a:ext>
            </a:extLst>
          </p:cNvPr>
          <p:cNvCxnSpPr>
            <a:cxnSpLocks/>
            <a:stCxn id="268" idx="2"/>
          </p:cNvCxnSpPr>
          <p:nvPr/>
        </p:nvCxnSpPr>
        <p:spPr>
          <a:xfrm>
            <a:off x="5848653" y="4157835"/>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xmlns="" id="{E3561475-FC0F-4734-87FE-108A1BAE004A}"/>
              </a:ext>
            </a:extLst>
          </p:cNvPr>
          <p:cNvSpPr/>
          <p:nvPr/>
        </p:nvSpPr>
        <p:spPr bwMode="auto">
          <a:xfrm>
            <a:off x="8117212" y="3298449"/>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xmlns="" id="{552E1468-9093-46FD-8D07-C9EAF48F0793}"/>
              </a:ext>
            </a:extLst>
          </p:cNvPr>
          <p:cNvSpPr/>
          <p:nvPr/>
        </p:nvSpPr>
        <p:spPr bwMode="auto">
          <a:xfrm>
            <a:off x="5223048" y="4893490"/>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xmlns="" id="{4300BD53-DAAB-4862-B5F4-813274EB2B3A}"/>
              </a:ext>
            </a:extLst>
          </p:cNvPr>
          <p:cNvSpPr/>
          <p:nvPr/>
        </p:nvSpPr>
        <p:spPr bwMode="auto">
          <a:xfrm>
            <a:off x="6675418"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xmlns="" id="{043B9D80-A691-4EE6-B8EB-F32E4903CBA0}"/>
              </a:ext>
            </a:extLst>
          </p:cNvPr>
          <p:cNvSpPr/>
          <p:nvPr/>
        </p:nvSpPr>
        <p:spPr bwMode="auto">
          <a:xfrm>
            <a:off x="8117005" y="4893490"/>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xmlns="" id="{D40FC2E3-6FDE-4D59-8461-DC3B4DEA76D0}"/>
              </a:ext>
            </a:extLst>
          </p:cNvPr>
          <p:cNvSpPr/>
          <p:nvPr/>
        </p:nvSpPr>
        <p:spPr bwMode="auto">
          <a:xfrm>
            <a:off x="6675418" y="32984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xmlns="" id="{1D1533F5-09B4-4EC4-B537-80C337EBD739}"/>
              </a:ext>
            </a:extLst>
          </p:cNvPr>
          <p:cNvCxnSpPr>
            <a:cxnSpLocks/>
            <a:stCxn id="258" idx="2"/>
            <a:endCxn id="257" idx="0"/>
          </p:cNvCxnSpPr>
          <p:nvPr/>
        </p:nvCxnSpPr>
        <p:spPr>
          <a:xfrm>
            <a:off x="7298433" y="4157835"/>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xmlns="" id="{6FAB45A8-D5F9-49CA-9730-19BF0A0B3895}"/>
              </a:ext>
            </a:extLst>
          </p:cNvPr>
          <p:cNvCxnSpPr>
            <a:cxnSpLocks/>
            <a:stCxn id="254" idx="2"/>
            <a:endCxn id="257" idx="0"/>
          </p:cNvCxnSpPr>
          <p:nvPr/>
        </p:nvCxnSpPr>
        <p:spPr>
          <a:xfrm flipH="1">
            <a:off x="8740020" y="4157835"/>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xmlns="" id="{73CA45AE-CD07-4E07-8852-1E4CD9AEDB1A}"/>
              </a:ext>
            </a:extLst>
          </p:cNvPr>
          <p:cNvSpPr/>
          <p:nvPr/>
        </p:nvSpPr>
        <p:spPr bwMode="auto">
          <a:xfrm>
            <a:off x="5329464" y="4402154"/>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62" name="Rectangle: Rounded Corners 261">
            <a:extLst>
              <a:ext uri="{FF2B5EF4-FFF2-40B4-BE49-F238E27FC236}">
                <a16:creationId xmlns:a16="http://schemas.microsoft.com/office/drawing/2014/main" xmlns="" id="{7333CA25-D603-4665-9A3F-9AFC3293E05C}"/>
              </a:ext>
            </a:extLst>
          </p:cNvPr>
          <p:cNvSpPr/>
          <p:nvPr/>
        </p:nvSpPr>
        <p:spPr bwMode="auto">
          <a:xfrm>
            <a:off x="8117005" y="1991207"/>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xmlns="" id="{241D5537-FCFC-4FF2-91CA-EF1D3042F283}"/>
              </a:ext>
            </a:extLst>
          </p:cNvPr>
          <p:cNvCxnSpPr>
            <a:cxnSpLocks/>
            <a:stCxn id="268" idx="0"/>
          </p:cNvCxnSpPr>
          <p:nvPr/>
        </p:nvCxnSpPr>
        <p:spPr>
          <a:xfrm rot="16200000" flipV="1">
            <a:off x="4492518" y="1942313"/>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xmlns="" id="{D10CC233-E14F-42DC-89B5-74BEA431777E}"/>
              </a:ext>
            </a:extLst>
          </p:cNvPr>
          <p:cNvCxnSpPr>
            <a:cxnSpLocks/>
            <a:stCxn id="258" idx="0"/>
          </p:cNvCxnSpPr>
          <p:nvPr/>
        </p:nvCxnSpPr>
        <p:spPr>
          <a:xfrm rot="16200000" flipV="1">
            <a:off x="5031958" y="1031973"/>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xmlns="" id="{2B3A4B0E-59B8-4B16-8668-87BC3ACE230B}"/>
              </a:ext>
            </a:extLst>
          </p:cNvPr>
          <p:cNvCxnSpPr>
            <a:cxnSpLocks/>
            <a:stCxn id="270" idx="3"/>
          </p:cNvCxnSpPr>
          <p:nvPr/>
        </p:nvCxnSpPr>
        <p:spPr>
          <a:xfrm flipV="1">
            <a:off x="2867267" y="1807024"/>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xmlns="" id="{8DE7E6BA-D69A-4B4B-8D47-75DB0C1C2648}"/>
              </a:ext>
            </a:extLst>
          </p:cNvPr>
          <p:cNvCxnSpPr>
            <a:cxnSpLocks/>
            <a:stCxn id="271" idx="3"/>
          </p:cNvCxnSpPr>
          <p:nvPr/>
        </p:nvCxnSpPr>
        <p:spPr>
          <a:xfrm flipV="1">
            <a:off x="2867266" y="1807024"/>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xmlns="" id="{7254AC27-7BBC-4E16-B4B6-01BB81759503}"/>
              </a:ext>
            </a:extLst>
          </p:cNvPr>
          <p:cNvCxnSpPr>
            <a:cxnSpLocks/>
            <a:stCxn id="251" idx="2"/>
            <a:endCxn id="274" idx="0"/>
          </p:cNvCxnSpPr>
          <p:nvPr/>
        </p:nvCxnSpPr>
        <p:spPr>
          <a:xfrm flipH="1">
            <a:off x="4071456" y="2120009"/>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xmlns="" id="{76A59ED3-B8A4-4795-BBED-8135C011530F}"/>
              </a:ext>
            </a:extLst>
          </p:cNvPr>
          <p:cNvSpPr/>
          <p:nvPr/>
        </p:nvSpPr>
        <p:spPr>
          <a:xfrm>
            <a:off x="6258496"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xmlns="" id="{D623CA01-DCF3-4B38-9128-6F49D8E7EBA7}"/>
              </a:ext>
            </a:extLst>
          </p:cNvPr>
          <p:cNvSpPr/>
          <p:nvPr/>
        </p:nvSpPr>
        <p:spPr>
          <a:xfrm>
            <a:off x="6258496"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xmlns="" id="{3278EEB6-3281-49BE-BC99-C3D356F23447}"/>
              </a:ext>
            </a:extLst>
          </p:cNvPr>
          <p:cNvSpPr/>
          <p:nvPr/>
        </p:nvSpPr>
        <p:spPr>
          <a:xfrm>
            <a:off x="6295390"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xmlns="" id="{4B38B1FC-19E1-49C8-9A8D-9F2B07CFFE6F}"/>
              </a:ext>
            </a:extLst>
          </p:cNvPr>
          <p:cNvSpPr/>
          <p:nvPr/>
        </p:nvSpPr>
        <p:spPr>
          <a:xfrm>
            <a:off x="6161419" y="382165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xmlns="" id="{90621DEB-ABD7-414F-A771-3B695D0D19B0}"/>
              </a:ext>
            </a:extLst>
          </p:cNvPr>
          <p:cNvSpPr/>
          <p:nvPr/>
        </p:nvSpPr>
        <p:spPr>
          <a:xfrm>
            <a:off x="6161419" y="3842064"/>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xmlns="" id="{D33F82B2-ABA3-470C-BBB9-4F5C531B9934}"/>
              </a:ext>
            </a:extLst>
          </p:cNvPr>
          <p:cNvSpPr/>
          <p:nvPr/>
        </p:nvSpPr>
        <p:spPr>
          <a:xfrm>
            <a:off x="6198314" y="3842064"/>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226">
            <a:extLst>
              <a:ext uri="{FF2B5EF4-FFF2-40B4-BE49-F238E27FC236}">
                <a16:creationId xmlns:a16="http://schemas.microsoft.com/office/drawing/2014/main" xmlns="" id="{E56A6302-0344-4C2B-A0CB-B2107D3DF453}"/>
              </a:ext>
            </a:extLst>
          </p:cNvPr>
          <p:cNvSpPr/>
          <p:nvPr/>
        </p:nvSpPr>
        <p:spPr>
          <a:xfrm>
            <a:off x="6304547" y="3909834"/>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227">
            <a:extLst>
              <a:ext uri="{FF2B5EF4-FFF2-40B4-BE49-F238E27FC236}">
                <a16:creationId xmlns:a16="http://schemas.microsoft.com/office/drawing/2014/main" xmlns="" id="{81554F65-781A-4790-BBA9-84884C704385}"/>
              </a:ext>
            </a:extLst>
          </p:cNvPr>
          <p:cNvSpPr/>
          <p:nvPr/>
        </p:nvSpPr>
        <p:spPr>
          <a:xfrm>
            <a:off x="6304547"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xmlns="" id="{47CE6AD2-EE16-4050-94A7-CD715D95DB48}"/>
              </a:ext>
            </a:extLst>
          </p:cNvPr>
          <p:cNvSpPr/>
          <p:nvPr/>
        </p:nvSpPr>
        <p:spPr>
          <a:xfrm>
            <a:off x="6341443" y="3930244"/>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xmlns="" id="{5CFD6AA3-3F79-48ED-B064-2DAB43CF5F9B}"/>
              </a:ext>
            </a:extLst>
          </p:cNvPr>
          <p:cNvSpPr/>
          <p:nvPr/>
        </p:nvSpPr>
        <p:spPr>
          <a:xfrm>
            <a:off x="6110395" y="3908525"/>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xmlns="" id="{9350E033-E325-4058-B9AB-661BABA2BD4C}"/>
              </a:ext>
            </a:extLst>
          </p:cNvPr>
          <p:cNvSpPr/>
          <p:nvPr/>
        </p:nvSpPr>
        <p:spPr>
          <a:xfrm>
            <a:off x="6110396" y="3928935"/>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xmlns="" id="{44A8DC30-1765-4C85-A5AB-C064BAC7F93F}"/>
              </a:ext>
            </a:extLst>
          </p:cNvPr>
          <p:cNvSpPr/>
          <p:nvPr/>
        </p:nvSpPr>
        <p:spPr>
          <a:xfrm>
            <a:off x="6147290" y="3928935"/>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xmlns="" id="{FCC98FFE-AB8C-489E-BEA5-07E26F313F20}"/>
              </a:ext>
            </a:extLst>
          </p:cNvPr>
          <p:cNvSpPr/>
          <p:nvPr/>
        </p:nvSpPr>
        <p:spPr>
          <a:xfrm>
            <a:off x="6158017"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xmlns="" id="{E88E5257-81E5-4B16-BAD7-58561DA6AAEB}"/>
              </a:ext>
            </a:extLst>
          </p:cNvPr>
          <p:cNvSpPr/>
          <p:nvPr/>
        </p:nvSpPr>
        <p:spPr>
          <a:xfrm>
            <a:off x="6158018"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5" name="Freeform: Shape 234">
            <a:extLst>
              <a:ext uri="{FF2B5EF4-FFF2-40B4-BE49-F238E27FC236}">
                <a16:creationId xmlns:a16="http://schemas.microsoft.com/office/drawing/2014/main" xmlns="" id="{94129AD4-5CF0-488F-895F-FB346AE24CF2}"/>
              </a:ext>
            </a:extLst>
          </p:cNvPr>
          <p:cNvSpPr/>
          <p:nvPr/>
        </p:nvSpPr>
        <p:spPr>
          <a:xfrm>
            <a:off x="6194912"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6" name="Freeform: Shape 235">
            <a:extLst>
              <a:ext uri="{FF2B5EF4-FFF2-40B4-BE49-F238E27FC236}">
                <a16:creationId xmlns:a16="http://schemas.microsoft.com/office/drawing/2014/main" xmlns="" id="{CCE8F57C-2FD0-48EB-87F3-1AFBCFBCC717}"/>
              </a:ext>
            </a:extLst>
          </p:cNvPr>
          <p:cNvSpPr/>
          <p:nvPr/>
        </p:nvSpPr>
        <p:spPr>
          <a:xfrm>
            <a:off x="6258496" y="3996443"/>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xmlns="" id="{E76A86F0-A10B-4377-A581-B3FF0C5FAEAE}"/>
              </a:ext>
            </a:extLst>
          </p:cNvPr>
          <p:cNvSpPr/>
          <p:nvPr/>
        </p:nvSpPr>
        <p:spPr>
          <a:xfrm>
            <a:off x="6258496" y="4016852"/>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xmlns="" id="{33F326AF-DDBD-414A-95B8-62C9AE0A5938}"/>
              </a:ext>
            </a:extLst>
          </p:cNvPr>
          <p:cNvSpPr/>
          <p:nvPr/>
        </p:nvSpPr>
        <p:spPr>
          <a:xfrm>
            <a:off x="6295390" y="4016852"/>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xmlns="" id="{69AAE290-52E0-4920-ADD0-D04B76FF507C}"/>
              </a:ext>
            </a:extLst>
          </p:cNvPr>
          <p:cNvSpPr/>
          <p:nvPr/>
        </p:nvSpPr>
        <p:spPr>
          <a:xfrm>
            <a:off x="6207472" y="3909834"/>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xmlns="" id="{273EC09A-FE42-4478-A3A5-2D5330EA58B5}"/>
              </a:ext>
            </a:extLst>
          </p:cNvPr>
          <p:cNvSpPr/>
          <p:nvPr/>
        </p:nvSpPr>
        <p:spPr>
          <a:xfrm>
            <a:off x="6207472" y="3930244"/>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xmlns="" id="{0FF4ADB3-2AC0-4CE1-9F1F-4B8B88884303}"/>
              </a:ext>
            </a:extLst>
          </p:cNvPr>
          <p:cNvSpPr/>
          <p:nvPr/>
        </p:nvSpPr>
        <p:spPr>
          <a:xfrm>
            <a:off x="6244366" y="3930244"/>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xmlns="" id="{3DF454DB-2887-49FC-9AB4-131B14D1760C}"/>
              </a:ext>
            </a:extLst>
          </p:cNvPr>
          <p:cNvSpPr/>
          <p:nvPr/>
        </p:nvSpPr>
        <p:spPr>
          <a:xfrm>
            <a:off x="6110022" y="5274430"/>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xmlns="" id="{D76714F3-6900-49B8-9764-D82F707F7AE7}"/>
              </a:ext>
            </a:extLst>
          </p:cNvPr>
          <p:cNvSpPr/>
          <p:nvPr/>
        </p:nvSpPr>
        <p:spPr>
          <a:xfrm>
            <a:off x="6232063" y="5317669"/>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xmlns="" id="{70D55472-3766-413D-96EF-3789F12AF276}"/>
              </a:ext>
            </a:extLst>
          </p:cNvPr>
          <p:cNvSpPr/>
          <p:nvPr/>
        </p:nvSpPr>
        <p:spPr>
          <a:xfrm>
            <a:off x="6261229" y="5317668"/>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xmlns="" id="{DB21BB6A-24DF-44BC-9353-805215FD374B}"/>
              </a:ext>
            </a:extLst>
          </p:cNvPr>
          <p:cNvSpPr/>
          <p:nvPr/>
        </p:nvSpPr>
        <p:spPr>
          <a:xfrm>
            <a:off x="6194197" y="5392120"/>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xmlns="" id="{7C33E4B5-FB79-453A-83AF-DF1A9749021A}"/>
              </a:ext>
            </a:extLst>
          </p:cNvPr>
          <p:cNvSpPr/>
          <p:nvPr/>
        </p:nvSpPr>
        <p:spPr>
          <a:xfrm>
            <a:off x="6261229"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xmlns="" id="{7148D276-0045-4A8F-8F5E-B881DB613CE4}"/>
              </a:ext>
            </a:extLst>
          </p:cNvPr>
          <p:cNvSpPr/>
          <p:nvPr/>
        </p:nvSpPr>
        <p:spPr>
          <a:xfrm>
            <a:off x="629372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xmlns="" id="{3A1BF6A7-D971-43F3-8A48-B8E6A8EDBF07}"/>
              </a:ext>
            </a:extLst>
          </p:cNvPr>
          <p:cNvSpPr/>
          <p:nvPr/>
        </p:nvSpPr>
        <p:spPr>
          <a:xfrm>
            <a:off x="6224643" y="5423846"/>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xmlns="" id="{E59A2C2F-E374-411B-B91F-63ABCDBB1375}"/>
              </a:ext>
            </a:extLst>
          </p:cNvPr>
          <p:cNvSpPr/>
          <p:nvPr/>
        </p:nvSpPr>
        <p:spPr>
          <a:xfrm>
            <a:off x="9899539" y="5245824"/>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xmlns="" id="{BD41B3C3-5D7B-4102-9226-75145CCE1FF0}"/>
              </a:ext>
            </a:extLst>
          </p:cNvPr>
          <p:cNvSpPr/>
          <p:nvPr/>
        </p:nvSpPr>
        <p:spPr>
          <a:xfrm>
            <a:off x="10071300" y="5510226"/>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xmlns="" id="{9C4DB0C1-FE32-483B-87E6-818FF4B9B489}"/>
              </a:ext>
            </a:extLst>
          </p:cNvPr>
          <p:cNvSpPr/>
          <p:nvPr/>
        </p:nvSpPr>
        <p:spPr>
          <a:xfrm>
            <a:off x="10071301" y="5460741"/>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xmlns="" id="{D5B67059-AA8C-40B9-859F-19CA952AF0DF}"/>
              </a:ext>
            </a:extLst>
          </p:cNvPr>
          <p:cNvSpPr/>
          <p:nvPr/>
        </p:nvSpPr>
        <p:spPr>
          <a:xfrm>
            <a:off x="10071301"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xmlns="" id="{8B1945F7-72E2-488F-B0A9-784F47D0646F}"/>
              </a:ext>
            </a:extLst>
          </p:cNvPr>
          <p:cNvSpPr/>
          <p:nvPr/>
        </p:nvSpPr>
        <p:spPr>
          <a:xfrm>
            <a:off x="10071300" y="5374717"/>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xmlns="" id="{C782528B-2C11-4C38-B0F9-CC94082D4920}"/>
              </a:ext>
            </a:extLst>
          </p:cNvPr>
          <p:cNvSpPr/>
          <p:nvPr/>
        </p:nvSpPr>
        <p:spPr>
          <a:xfrm>
            <a:off x="10116470" y="5374717"/>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xmlns="" id="{92D48264-606A-490E-B8CC-AA889F9BD0A9}"/>
              </a:ext>
            </a:extLst>
          </p:cNvPr>
          <p:cNvSpPr/>
          <p:nvPr/>
        </p:nvSpPr>
        <p:spPr>
          <a:xfrm>
            <a:off x="10116183" y="5452973"/>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xmlns="" id="{0B58A504-BC2C-4D89-BA7C-2672AA9BBA24}"/>
              </a:ext>
            </a:extLst>
          </p:cNvPr>
          <p:cNvSpPr/>
          <p:nvPr/>
        </p:nvSpPr>
        <p:spPr>
          <a:xfrm>
            <a:off x="10071301" y="5452973"/>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xmlns="" id="{C114BF88-8453-4E6A-97A8-0612AF09E736}"/>
              </a:ext>
            </a:extLst>
          </p:cNvPr>
          <p:cNvSpPr/>
          <p:nvPr/>
        </p:nvSpPr>
        <p:spPr>
          <a:xfrm>
            <a:off x="10071301" y="5434847"/>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xmlns="" id="{A09776AE-3F0D-4162-ABE7-1D6DEA930F2E}"/>
              </a:ext>
            </a:extLst>
          </p:cNvPr>
          <p:cNvSpPr/>
          <p:nvPr/>
        </p:nvSpPr>
        <p:spPr>
          <a:xfrm>
            <a:off x="10116182" y="5452973"/>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xmlns="" id="{E25658D7-E5CD-45BA-8FA1-FBA6435A71D1}"/>
              </a:ext>
            </a:extLst>
          </p:cNvPr>
          <p:cNvSpPr/>
          <p:nvPr/>
        </p:nvSpPr>
        <p:spPr>
          <a:xfrm>
            <a:off x="10116469" y="5434847"/>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xmlns="" id="{33A8639A-2678-4E4A-8644-955A0B017994}"/>
              </a:ext>
            </a:extLst>
          </p:cNvPr>
          <p:cNvSpPr/>
          <p:nvPr/>
        </p:nvSpPr>
        <p:spPr>
          <a:xfrm>
            <a:off x="10258310" y="5459303"/>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xmlns="" id="{CC9B30C1-2257-41BF-907E-D2DA48D3988F}"/>
              </a:ext>
            </a:extLst>
          </p:cNvPr>
          <p:cNvSpPr/>
          <p:nvPr/>
        </p:nvSpPr>
        <p:spPr>
          <a:xfrm>
            <a:off x="10258310" y="5394280"/>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5">
            <a:extLst>
              <a:ext uri="{FF2B5EF4-FFF2-40B4-BE49-F238E27FC236}">
                <a16:creationId xmlns:a16="http://schemas.microsoft.com/office/drawing/2014/main" xmlns="" id="{AA64A47C-C690-4A18-A7ED-0610DD4A06DC}"/>
              </a:ext>
            </a:extLst>
          </p:cNvPr>
          <p:cNvSpPr>
            <a:spLocks/>
          </p:cNvSpPr>
          <p:nvPr/>
        </p:nvSpPr>
        <p:spPr bwMode="auto">
          <a:xfrm>
            <a:off x="6309878"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5" name="Freeform 5">
            <a:extLst>
              <a:ext uri="{FF2B5EF4-FFF2-40B4-BE49-F238E27FC236}">
                <a16:creationId xmlns:a16="http://schemas.microsoft.com/office/drawing/2014/main" xmlns="" id="{D9A45638-B0BE-44DC-B153-B3E0FC7C9B40}"/>
              </a:ext>
            </a:extLst>
          </p:cNvPr>
          <p:cNvSpPr>
            <a:spLocks/>
          </p:cNvSpPr>
          <p:nvPr/>
        </p:nvSpPr>
        <p:spPr bwMode="auto">
          <a:xfrm>
            <a:off x="4376256" y="5183482"/>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86" name="Graphic 185">
            <a:extLst>
              <a:ext uri="{FF2B5EF4-FFF2-40B4-BE49-F238E27FC236}">
                <a16:creationId xmlns:a16="http://schemas.microsoft.com/office/drawing/2014/main" xmlns="" id="{58910C29-0582-4664-BA68-8B0C137DF7C5}"/>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325961" y="1850726"/>
            <a:ext cx="222565" cy="224812"/>
          </a:xfrm>
          <a:prstGeom prst="rect">
            <a:avLst/>
          </a:prstGeom>
        </p:spPr>
      </p:pic>
      <p:pic>
        <p:nvPicPr>
          <p:cNvPr id="187" name="Graphic 186">
            <a:extLst>
              <a:ext uri="{FF2B5EF4-FFF2-40B4-BE49-F238E27FC236}">
                <a16:creationId xmlns:a16="http://schemas.microsoft.com/office/drawing/2014/main" xmlns="" id="{4EFFFE6E-BF97-4553-8B5C-8ECF900B4AE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405670" y="3167109"/>
            <a:ext cx="270829" cy="282115"/>
          </a:xfrm>
          <a:prstGeom prst="rect">
            <a:avLst/>
          </a:prstGeom>
        </p:spPr>
      </p:pic>
      <p:pic>
        <p:nvPicPr>
          <p:cNvPr id="188" name="Graphic 187">
            <a:extLst>
              <a:ext uri="{FF2B5EF4-FFF2-40B4-BE49-F238E27FC236}">
                <a16:creationId xmlns:a16="http://schemas.microsoft.com/office/drawing/2014/main" xmlns="" id="{F768403B-3782-494B-8E33-97FF53D13406}"/>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33760" y="3816572"/>
            <a:ext cx="244674" cy="280819"/>
          </a:xfrm>
          <a:prstGeom prst="rect">
            <a:avLst/>
          </a:prstGeom>
        </p:spPr>
      </p:pic>
      <p:pic>
        <p:nvPicPr>
          <p:cNvPr id="189" name="Graphic 188">
            <a:extLst>
              <a:ext uri="{FF2B5EF4-FFF2-40B4-BE49-F238E27FC236}">
                <a16:creationId xmlns:a16="http://schemas.microsoft.com/office/drawing/2014/main" xmlns="" id="{CD97486C-6EBB-4A14-BD15-4795CB25B41A}"/>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369915" y="4518072"/>
            <a:ext cx="303309" cy="215993"/>
          </a:xfrm>
          <a:prstGeom prst="rect">
            <a:avLst/>
          </a:prstGeom>
        </p:spPr>
      </p:pic>
      <p:pic>
        <p:nvPicPr>
          <p:cNvPr id="190" name="Graphic 189">
            <a:extLst>
              <a:ext uri="{FF2B5EF4-FFF2-40B4-BE49-F238E27FC236}">
                <a16:creationId xmlns:a16="http://schemas.microsoft.com/office/drawing/2014/main" xmlns="" id="{61C11AC1-C1F1-4A79-98BE-45A3A8A42B0B}"/>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9008891" y="2501116"/>
            <a:ext cx="272459" cy="272459"/>
          </a:xfrm>
          <a:prstGeom prst="rect">
            <a:avLst/>
          </a:prstGeom>
        </p:spPr>
      </p:pic>
      <p:pic>
        <p:nvPicPr>
          <p:cNvPr id="191" name="Graphic 190">
            <a:extLst>
              <a:ext uri="{FF2B5EF4-FFF2-40B4-BE49-F238E27FC236}">
                <a16:creationId xmlns:a16="http://schemas.microsoft.com/office/drawing/2014/main" xmlns="" id="{0D9D11FB-A4C1-4CF9-BAF9-1EEBF3846726}"/>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7549857" y="3808403"/>
            <a:ext cx="292398" cy="273446"/>
          </a:xfrm>
          <a:prstGeom prst="rect">
            <a:avLst/>
          </a:prstGeom>
        </p:spPr>
      </p:pic>
      <p:pic>
        <p:nvPicPr>
          <p:cNvPr id="192" name="Graphic 191">
            <a:extLst>
              <a:ext uri="{FF2B5EF4-FFF2-40B4-BE49-F238E27FC236}">
                <a16:creationId xmlns:a16="http://schemas.microsoft.com/office/drawing/2014/main" xmlns="" id="{1E352279-FCD7-46D6-B275-0401EC99B7D9}"/>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9003748" y="3829109"/>
            <a:ext cx="294992" cy="261353"/>
          </a:xfrm>
          <a:prstGeom prst="rect">
            <a:avLst/>
          </a:prstGeom>
        </p:spPr>
      </p:pic>
      <p:pic>
        <p:nvPicPr>
          <p:cNvPr id="193" name="Graphic 192">
            <a:extLst>
              <a:ext uri="{FF2B5EF4-FFF2-40B4-BE49-F238E27FC236}">
                <a16:creationId xmlns:a16="http://schemas.microsoft.com/office/drawing/2014/main" xmlns="" id="{C19DB907-79A5-4BCF-944C-C49AD4815306}"/>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7544908" y="5306902"/>
            <a:ext cx="293506" cy="233887"/>
          </a:xfrm>
          <a:prstGeom prst="rect">
            <a:avLst/>
          </a:prstGeom>
        </p:spPr>
      </p:pic>
      <p:pic>
        <p:nvPicPr>
          <p:cNvPr id="194" name="Graphic 193">
            <a:extLst>
              <a:ext uri="{FF2B5EF4-FFF2-40B4-BE49-F238E27FC236}">
                <a16:creationId xmlns:a16="http://schemas.microsoft.com/office/drawing/2014/main" xmlns="" id="{3A708173-6ECF-4653-AB8E-4507E91D2769}"/>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9003748" y="5293936"/>
            <a:ext cx="277454" cy="231594"/>
          </a:xfrm>
          <a:prstGeom prst="rect">
            <a:avLst/>
          </a:prstGeom>
        </p:spPr>
      </p:pic>
      <p:pic>
        <p:nvPicPr>
          <p:cNvPr id="195" name="Picture 194">
            <a:extLst>
              <a:ext uri="{FF2B5EF4-FFF2-40B4-BE49-F238E27FC236}">
                <a16:creationId xmlns:a16="http://schemas.microsoft.com/office/drawing/2014/main" xmlns="" id="{C9BFFE12-F0F6-4284-B85E-A925BDF18B96}"/>
              </a:ext>
            </a:extLst>
          </p:cNvPr>
          <p:cNvPicPr>
            <a:picLocks noChangeAspect="1"/>
          </p:cNvPicPr>
          <p:nvPr/>
        </p:nvPicPr>
        <p:blipFill rotWithShape="1">
          <a:blip r:embed="rId21"/>
          <a:srcRect t="13129" r="7843"/>
          <a:stretch/>
        </p:blipFill>
        <p:spPr>
          <a:xfrm>
            <a:off x="2561203" y="3225721"/>
            <a:ext cx="231385" cy="218110"/>
          </a:xfrm>
          <a:prstGeom prst="rect">
            <a:avLst/>
          </a:prstGeom>
        </p:spPr>
      </p:pic>
      <p:pic>
        <p:nvPicPr>
          <p:cNvPr id="196" name="Picture 195">
            <a:extLst>
              <a:ext uri="{FF2B5EF4-FFF2-40B4-BE49-F238E27FC236}">
                <a16:creationId xmlns:a16="http://schemas.microsoft.com/office/drawing/2014/main" xmlns=""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44468" y="3898551"/>
            <a:ext cx="256099" cy="185905"/>
          </a:xfrm>
          <a:prstGeom prst="rect">
            <a:avLst/>
          </a:prstGeom>
        </p:spPr>
      </p:pic>
      <p:pic>
        <p:nvPicPr>
          <p:cNvPr id="197" name="Picture 196">
            <a:extLst>
              <a:ext uri="{FF2B5EF4-FFF2-40B4-BE49-F238E27FC236}">
                <a16:creationId xmlns:a16="http://schemas.microsoft.com/office/drawing/2014/main" xmlns="" id="{0649F1E5-9756-44D1-852C-C3800B355EFC}"/>
              </a:ext>
            </a:extLst>
          </p:cNvPr>
          <p:cNvPicPr>
            <a:picLocks noChangeAspect="1"/>
          </p:cNvPicPr>
          <p:nvPr/>
        </p:nvPicPr>
        <p:blipFill rotWithShape="1">
          <a:blip r:embed="rId23"/>
          <a:srcRect b="30380"/>
          <a:stretch/>
        </p:blipFill>
        <p:spPr>
          <a:xfrm>
            <a:off x="2511103" y="4576152"/>
            <a:ext cx="308337" cy="180190"/>
          </a:xfrm>
          <a:prstGeom prst="rect">
            <a:avLst/>
          </a:prstGeom>
        </p:spPr>
      </p:pic>
      <p:pic>
        <p:nvPicPr>
          <p:cNvPr id="198" name="Graphic 197">
            <a:extLst>
              <a:ext uri="{FF2B5EF4-FFF2-40B4-BE49-F238E27FC236}">
                <a16:creationId xmlns:a16="http://schemas.microsoft.com/office/drawing/2014/main" xmlns="" id="{865424C0-09DE-43D4-AA04-9E100BA10FB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591799" y="1850726"/>
            <a:ext cx="222565" cy="224812"/>
          </a:xfrm>
          <a:prstGeom prst="rect">
            <a:avLst/>
          </a:prstGeom>
        </p:spPr>
      </p:pic>
      <p:pic>
        <p:nvPicPr>
          <p:cNvPr id="199" name="Picture 198">
            <a:extLst>
              <a:ext uri="{FF2B5EF4-FFF2-40B4-BE49-F238E27FC236}">
                <a16:creationId xmlns:a16="http://schemas.microsoft.com/office/drawing/2014/main" xmlns="" id="{AE9DD283-19D9-4121-818D-D39273E761FE}"/>
              </a:ext>
            </a:extLst>
          </p:cNvPr>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563115" y="5137347"/>
            <a:ext cx="229431" cy="282964"/>
          </a:xfrm>
          <a:prstGeom prst="rect">
            <a:avLst/>
          </a:prstGeom>
        </p:spPr>
      </p:pic>
      <p:sp>
        <p:nvSpPr>
          <p:cNvPr id="200" name="Freeform 5">
            <a:extLst>
              <a:ext uri="{FF2B5EF4-FFF2-40B4-BE49-F238E27FC236}">
                <a16:creationId xmlns:a16="http://schemas.microsoft.com/office/drawing/2014/main" xmlns="" id="{7E8A2D4E-AF0B-47B8-9FA5-EE7299999430}"/>
              </a:ext>
            </a:extLst>
          </p:cNvPr>
          <p:cNvSpPr>
            <a:spLocks/>
          </p:cNvSpPr>
          <p:nvPr/>
        </p:nvSpPr>
        <p:spPr bwMode="auto">
          <a:xfrm>
            <a:off x="5013576" y="5910576"/>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Tree>
    <p:extLst>
      <p:ext uri="{BB962C8B-B14F-4D97-AF65-F5344CB8AC3E}">
        <p14:creationId xmlns:p14="http://schemas.microsoft.com/office/powerpoint/2010/main" val="34822227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xmlns="" id="{0847C8CB-6C28-4C99-871A-2990F04EF8F2}"/>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xmlns=""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xmlns=""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xmlns=""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xmlns="" id="{7EAF51AC-2D98-4AF0-9400-1806CBA97E23}"/>
              </a:ext>
            </a:extLst>
          </p:cNvPr>
          <p:cNvSpPr>
            <a:spLocks noGrp="1"/>
          </p:cNvSpPr>
          <p:nvPr>
            <p:ph type="title"/>
          </p:nvPr>
        </p:nvSpPr>
        <p:spPr>
          <a:xfrm>
            <a:off x="504239" y="644585"/>
            <a:ext cx="9944713" cy="854371"/>
          </a:xfrm>
        </p:spPr>
        <p:txBody>
          <a:bodyPr anchor="ctr"/>
          <a:lstStyle/>
          <a:p>
            <a:r>
              <a:rPr lang="en-US" sz="5882" dirty="0">
                <a:solidFill>
                  <a:schemeClr val="bg1"/>
                </a:solidFill>
              </a:rPr>
              <a:t>Azure Kubernetes Service (AKS)</a:t>
            </a:r>
          </a:p>
        </p:txBody>
      </p:sp>
      <p:sp>
        <p:nvSpPr>
          <p:cNvPr id="156" name="Hexagon 176">
            <a:extLst>
              <a:ext uri="{FF2B5EF4-FFF2-40B4-BE49-F238E27FC236}">
                <a16:creationId xmlns:a16="http://schemas.microsoft.com/office/drawing/2014/main" xmlns=""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xmlns=""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xmlns=""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xmlns="" id="{20AF0C4F-5F55-4474-92D8-99B232F46061}"/>
              </a:ext>
            </a:extLst>
          </p:cNvPr>
          <p:cNvSpPr/>
          <p:nvPr/>
        </p:nvSpPr>
        <p:spPr bwMode="auto">
          <a:xfrm>
            <a:off x="3749831" y="277758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xmlns=""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xmlns=""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xmlns=""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xmlns=""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xmlns=""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xmlns=""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xmlns=""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xmlns=""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xmlns=""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xmlns=""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xmlns=""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xmlns=""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xmlns=""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xmlns=""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xmlns=""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xmlns=""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xmlns=""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xmlns=""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xmlns=""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xmlns=""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xmlns=""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xmlns=""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xmlns=""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xmlns=""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xmlns=""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xmlns=""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xmlns=""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xmlns=""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xmlns=""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xmlns=""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xmlns=""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xmlns=""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xmlns=""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xmlns=""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xmlns=""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xmlns=""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xmlns=""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xmlns=""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xmlns=""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xmlns=""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xmlns=""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xmlns=""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xmlns=""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xmlns=""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xmlns=""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xmlns=""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xmlns=""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xmlns=""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xmlns=""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xmlns=""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xmlns=""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xmlns="" id="{DDD331FF-A0D4-4197-AFC3-054797BD14D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xmlns=""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xmlns=""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xmlns="" id="{382B6E0D-5C5C-4F20-AC10-D6CB36BBDB6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xmlns=""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xmlns=""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xmlns=""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xmlns=""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xmlns=""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xmlns=""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xmlns=""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xmlns="" id="{DC878F30-8850-4BFE-8F07-C6BFAEE6CD76}"/>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xmlns="" id="{D0916C4D-EFB2-42CD-8DDD-86B96B843B27}"/>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xmlns="" id="{D5C27D01-6E77-4D9E-8566-2C4712CB2EF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xmlns="" id="{A4878F03-E27C-4A42-A2F9-285B38220264}"/>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xmlns="" id="{8522774D-0BF2-40EC-8C61-B85F55A7DFAD}"/>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xmlns="" id="{675669E6-6B40-4B04-8A0D-194FC0AF7ADC}"/>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xmlns="" id="{1C9CBD09-B800-41ED-B434-61596E4E935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xmlns="" id="{992FD3E4-4205-4365-8BE6-F0122B292860}"/>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xmlns="" id="{CFB787A6-AA70-4CC9-B552-8D995C2F071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xmlns="" id="{494F2154-DBB3-4897-A403-E1A6D780CDCB}"/>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636523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3" action="ppaction://hlinksldjump"/>
            <a:extLst>
              <a:ext uri="{FF2B5EF4-FFF2-40B4-BE49-F238E27FC236}">
                <a16:creationId xmlns:a16="http://schemas.microsoft.com/office/drawing/2014/main" xmlns="" id="{9D5C3D77-D2FC-455E-A727-2CB4E25F4592}"/>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xmlns="" id="{788AA938-359C-41CF-A7AB-F3224B7CAB9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cxnSp>
        <p:nvCxnSpPr>
          <p:cNvPr id="9" name="Straight Connector 8">
            <a:extLst>
              <a:ext uri="{FF2B5EF4-FFF2-40B4-BE49-F238E27FC236}">
                <a16:creationId xmlns:a16="http://schemas.microsoft.com/office/drawing/2014/main" xmlns="" id="{FD273812-DBCA-4A67-9DCE-C689FB3DF81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xmlns="" id="{851AEEBE-5768-45F0-A4E6-484BB27CF2D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131" name="Rectangle: Rounded Corners 130">
            <a:extLst>
              <a:ext uri="{FF2B5EF4-FFF2-40B4-BE49-F238E27FC236}">
                <a16:creationId xmlns:a16="http://schemas.microsoft.com/office/drawing/2014/main" xmlns="" id="{3068A426-74B5-46C5-BB9B-AC48FB61772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xmlns="" id="{EC516F78-F603-4A2D-AB4D-7FB0D35D880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xmlns="" id="{D270E059-8432-4558-AAB0-2245BE35195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xmlns="" id="{DB17AE35-F4FB-41F7-975D-63DF4950CBF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2" name="Group 21">
            <a:extLst>
              <a:ext uri="{FF2B5EF4-FFF2-40B4-BE49-F238E27FC236}">
                <a16:creationId xmlns:a16="http://schemas.microsoft.com/office/drawing/2014/main" xmlns="" id="{6EDFB8DF-D31C-4531-B1F4-9EE6C82FBC66}"/>
              </a:ext>
            </a:extLst>
          </p:cNvPr>
          <p:cNvGrpSpPr/>
          <p:nvPr/>
        </p:nvGrpSpPr>
        <p:grpSpPr>
          <a:xfrm>
            <a:off x="771839" y="376707"/>
            <a:ext cx="547979" cy="528905"/>
            <a:chOff x="2368476" y="589018"/>
            <a:chExt cx="1012508" cy="977265"/>
          </a:xfrm>
        </p:grpSpPr>
        <p:sp>
          <p:nvSpPr>
            <p:cNvPr id="147" name="Freeform: Shape 146">
              <a:extLst>
                <a:ext uri="{FF2B5EF4-FFF2-40B4-BE49-F238E27FC236}">
                  <a16:creationId xmlns:a16="http://schemas.microsoft.com/office/drawing/2014/main" xmlns=""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xmlns=""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xmlns=""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xmlns=""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xmlns=""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xmlns=""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xmlns=""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xmlns=""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xmlns=""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xmlns=""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xmlns=""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xmlns=""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xmlns=""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xmlns=""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xmlns=""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xmlns=""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xmlns=""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xmlns=""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xmlns=""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xmlns=""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xmlns=""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6" name="Group 175">
            <a:extLst>
              <a:ext uri="{FF2B5EF4-FFF2-40B4-BE49-F238E27FC236}">
                <a16:creationId xmlns:a16="http://schemas.microsoft.com/office/drawing/2014/main" xmlns="" id="{C6E72C95-93CC-4D74-A44D-99DFC57EA56E}"/>
              </a:ext>
            </a:extLst>
          </p:cNvPr>
          <p:cNvGrpSpPr/>
          <p:nvPr/>
        </p:nvGrpSpPr>
        <p:grpSpPr>
          <a:xfrm>
            <a:off x="718982" y="1649453"/>
            <a:ext cx="573162" cy="508369"/>
            <a:chOff x="2878931" y="2940843"/>
            <a:chExt cx="1095375" cy="971550"/>
          </a:xfrm>
        </p:grpSpPr>
        <p:sp>
          <p:nvSpPr>
            <p:cNvPr id="177" name="Freeform: Shape 176">
              <a:extLst>
                <a:ext uri="{FF2B5EF4-FFF2-40B4-BE49-F238E27FC236}">
                  <a16:creationId xmlns:a16="http://schemas.microsoft.com/office/drawing/2014/main" xmlns=""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xmlns=""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xmlns=""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xmlns=""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xmlns=""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xmlns=""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xmlns=""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84" name="Group 183">
            <a:extLst>
              <a:ext uri="{FF2B5EF4-FFF2-40B4-BE49-F238E27FC236}">
                <a16:creationId xmlns:a16="http://schemas.microsoft.com/office/drawing/2014/main" xmlns="" id="{6D0885F6-B4A9-4A70-A8B4-BF27B347BC00}"/>
              </a:ext>
            </a:extLst>
          </p:cNvPr>
          <p:cNvGrpSpPr/>
          <p:nvPr/>
        </p:nvGrpSpPr>
        <p:grpSpPr>
          <a:xfrm>
            <a:off x="750744" y="5449176"/>
            <a:ext cx="610269" cy="540751"/>
            <a:chOff x="4360069" y="2943701"/>
            <a:chExt cx="1095375" cy="970597"/>
          </a:xfrm>
        </p:grpSpPr>
        <p:sp>
          <p:nvSpPr>
            <p:cNvPr id="185" name="Freeform: Shape 184">
              <a:extLst>
                <a:ext uri="{FF2B5EF4-FFF2-40B4-BE49-F238E27FC236}">
                  <a16:creationId xmlns:a16="http://schemas.microsoft.com/office/drawing/2014/main" xmlns=""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xmlns=""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xmlns=""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xmlns=""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xmlns=""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xmlns=""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91" name="Group 190">
            <a:extLst>
              <a:ext uri="{FF2B5EF4-FFF2-40B4-BE49-F238E27FC236}">
                <a16:creationId xmlns:a16="http://schemas.microsoft.com/office/drawing/2014/main" xmlns="" id="{2F1AFF2F-6BA8-4789-8143-CD73E3DC19BC}"/>
              </a:ext>
            </a:extLst>
          </p:cNvPr>
          <p:cNvGrpSpPr/>
          <p:nvPr/>
        </p:nvGrpSpPr>
        <p:grpSpPr>
          <a:xfrm>
            <a:off x="689250" y="2921163"/>
            <a:ext cx="647376" cy="513072"/>
            <a:chOff x="3517678" y="3062050"/>
            <a:chExt cx="1225868" cy="971550"/>
          </a:xfrm>
        </p:grpSpPr>
        <p:sp>
          <p:nvSpPr>
            <p:cNvPr id="192" name="Freeform: Shape 191">
              <a:extLst>
                <a:ext uri="{FF2B5EF4-FFF2-40B4-BE49-F238E27FC236}">
                  <a16:creationId xmlns:a16="http://schemas.microsoft.com/office/drawing/2014/main" xmlns=""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xmlns=""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xmlns=""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xmlns=""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xmlns=""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xmlns=""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xmlns=""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xmlns=""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xmlns=""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xmlns=""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xmlns=""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xmlns=""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xmlns=""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8" name="Graphic 167">
            <a:extLst>
              <a:ext uri="{FF2B5EF4-FFF2-40B4-BE49-F238E27FC236}">
                <a16:creationId xmlns:a16="http://schemas.microsoft.com/office/drawing/2014/main" xmlns="" id="{D688D2B3-C71B-40FF-8BFC-10E15E30867D}"/>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53" name="Rectangle: Rounded Corners 52">
            <a:extLst>
              <a:ext uri="{FF2B5EF4-FFF2-40B4-BE49-F238E27FC236}">
                <a16:creationId xmlns:a16="http://schemas.microsoft.com/office/drawing/2014/main" xmlns="" id="{6069B787-600E-44E7-B9DE-15A6B68773D0}"/>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xmlns="" id="{08A027A8-9661-4027-8B1D-A6844500F49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xmlns="" id="{605CE384-D90A-4512-A73F-9455865F6008}"/>
              </a:ext>
            </a:extLst>
          </p:cNvPr>
          <p:cNvGrpSpPr/>
          <p:nvPr/>
        </p:nvGrpSpPr>
        <p:grpSpPr>
          <a:xfrm>
            <a:off x="4361782" y="2363869"/>
            <a:ext cx="1582678" cy="3217769"/>
            <a:chOff x="4491419" y="2852057"/>
            <a:chExt cx="1614414" cy="3079652"/>
          </a:xfrm>
        </p:grpSpPr>
        <p:sp>
          <p:nvSpPr>
            <p:cNvPr id="121" name="Rectangle: Rounded Corners 120">
              <a:extLst>
                <a:ext uri="{FF2B5EF4-FFF2-40B4-BE49-F238E27FC236}">
                  <a16:creationId xmlns:a16="http://schemas.microsoft.com/office/drawing/2014/main" xmlns=""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xmlns=""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xmlns=""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124" name="Rectangle: Rounded Corners 123">
                <a:extLst>
                  <a:ext uri="{FF2B5EF4-FFF2-40B4-BE49-F238E27FC236}">
                    <a16:creationId xmlns:a16="http://schemas.microsoft.com/office/drawing/2014/main" xmlns=""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125" name="Rectangle: Rounded Corners 124">
                <a:extLst>
                  <a:ext uri="{FF2B5EF4-FFF2-40B4-BE49-F238E27FC236}">
                    <a16:creationId xmlns:a16="http://schemas.microsoft.com/office/drawing/2014/main" xmlns=""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126" name="Rectangle: Rounded Corners 125">
                <a:extLst>
                  <a:ext uri="{FF2B5EF4-FFF2-40B4-BE49-F238E27FC236}">
                    <a16:creationId xmlns:a16="http://schemas.microsoft.com/office/drawing/2014/main" xmlns=""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58" name="Rectangle: Rounded Corners 57">
            <a:extLst>
              <a:ext uri="{FF2B5EF4-FFF2-40B4-BE49-F238E27FC236}">
                <a16:creationId xmlns:a16="http://schemas.microsoft.com/office/drawing/2014/main" xmlns="" id="{27F94547-7FFC-491E-A0C7-3AAC75115EF8}"/>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xmlns="" id="{6095AA3C-C2FA-4443-852F-23DCF5F79232}"/>
              </a:ext>
            </a:extLst>
          </p:cNvPr>
          <p:cNvGrpSpPr/>
          <p:nvPr/>
        </p:nvGrpSpPr>
        <p:grpSpPr>
          <a:xfrm>
            <a:off x="2576685" y="2893282"/>
            <a:ext cx="1372247" cy="2541547"/>
            <a:chOff x="2931886" y="3387774"/>
            <a:chExt cx="1371600" cy="2345369"/>
          </a:xfrm>
        </p:grpSpPr>
        <p:sp>
          <p:nvSpPr>
            <p:cNvPr id="117" name="Rectangle: Rounded Corners 116">
              <a:extLst>
                <a:ext uri="{FF2B5EF4-FFF2-40B4-BE49-F238E27FC236}">
                  <a16:creationId xmlns:a16="http://schemas.microsoft.com/office/drawing/2014/main" xmlns=""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118" name="Rectangle: Rounded Corners 117">
              <a:extLst>
                <a:ext uri="{FF2B5EF4-FFF2-40B4-BE49-F238E27FC236}">
                  <a16:creationId xmlns:a16="http://schemas.microsoft.com/office/drawing/2014/main" xmlns=""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119" name="Rectangle: Rounded Corners 118">
              <a:extLst>
                <a:ext uri="{FF2B5EF4-FFF2-40B4-BE49-F238E27FC236}">
                  <a16:creationId xmlns:a16="http://schemas.microsoft.com/office/drawing/2014/main" xmlns=""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120" name="Rectangle: Rounded Corners 119">
              <a:extLst>
                <a:ext uri="{FF2B5EF4-FFF2-40B4-BE49-F238E27FC236}">
                  <a16:creationId xmlns:a16="http://schemas.microsoft.com/office/drawing/2014/main" xmlns=""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60" name="Rectangle: Rounded Corners 59">
            <a:extLst>
              <a:ext uri="{FF2B5EF4-FFF2-40B4-BE49-F238E27FC236}">
                <a16:creationId xmlns:a16="http://schemas.microsoft.com/office/drawing/2014/main" xmlns="" id="{EB34EB11-DC85-4908-AC4F-B23985940DF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xmlns="" id="{E8D0D4F9-0609-4006-8C86-DE25521CD4D8}"/>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xmlns="" id="{4D0E8C62-F977-4FEE-8F0F-DAA9BD5A4E7F}"/>
              </a:ext>
            </a:extLst>
          </p:cNvPr>
          <p:cNvCxnSpPr>
            <a:cxnSpLocks/>
            <a:stCxn id="115" idx="2"/>
            <a:endCxn id="87"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8A84A043-C3F1-46E0-93FD-8CF2F854AD6D}"/>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xmlns="" id="{C1A265A9-C9B5-42A7-A853-2078C5AF2BFA}"/>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xmlns="" id="{71208C40-881F-4CE3-AF6D-7CB37FF1AD9D}"/>
              </a:ext>
            </a:extLst>
          </p:cNvPr>
          <p:cNvCxnSpPr>
            <a:cxnSpLocks/>
            <a:stCxn id="11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xmlns="" id="{C5C96AFC-D92C-4494-A347-DB1C53094DF5}"/>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87" name="Rectangle: Rounded Corners 86">
            <a:extLst>
              <a:ext uri="{FF2B5EF4-FFF2-40B4-BE49-F238E27FC236}">
                <a16:creationId xmlns:a16="http://schemas.microsoft.com/office/drawing/2014/main" xmlns="" id="{B850576A-2172-4638-8527-AB37A9DD473D}"/>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xmlns="" id="{F49DED83-0A1D-4D4F-9444-B629F42C9267}"/>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xmlns="" id="{1566FB24-8BCE-445A-9626-35E6DD84E97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xmlns="" id="{27A70998-C420-4A04-A8E6-09EAAE60A752}"/>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xmlns="" id="{15A0B34B-DEAC-41E7-92BD-68843EF7DDAC}"/>
              </a:ext>
            </a:extLst>
          </p:cNvPr>
          <p:cNvCxnSpPr>
            <a:cxnSpLocks/>
            <a:stCxn id="104" idx="2"/>
            <a:endCxn id="103"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xmlns="" id="{B0EB9215-A54E-47BA-A952-3AFB73FEAC92}"/>
              </a:ext>
            </a:extLst>
          </p:cNvPr>
          <p:cNvCxnSpPr>
            <a:cxnSpLocks/>
            <a:stCxn id="74" idx="2"/>
            <a:endCxn id="103"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xmlns="" id="{25C614CF-4741-435D-9D0D-7BCC40036E27}"/>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109" name="Rectangle: Rounded Corners 108">
            <a:extLst>
              <a:ext uri="{FF2B5EF4-FFF2-40B4-BE49-F238E27FC236}">
                <a16:creationId xmlns:a16="http://schemas.microsoft.com/office/drawing/2014/main" xmlns="" id="{11CCF92C-E7E8-4D8F-BA18-97331E692362}"/>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xmlns="" id="{F9F7F16B-15A4-4E3B-84E1-A4934C82A8C1}"/>
              </a:ext>
            </a:extLst>
          </p:cNvPr>
          <p:cNvCxnSpPr>
            <a:cxnSpLocks/>
            <a:stCxn id="11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xmlns="" id="{6DD98156-6A64-42DB-ADDE-C1CE6B60C0B7}"/>
              </a:ext>
            </a:extLst>
          </p:cNvPr>
          <p:cNvCxnSpPr>
            <a:cxnSpLocks/>
            <a:stCxn id="104"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xmlns="" id="{F0F64222-7872-48A8-99CB-64AD7922FF9E}"/>
              </a:ext>
            </a:extLst>
          </p:cNvPr>
          <p:cNvCxnSpPr>
            <a:cxnSpLocks/>
            <a:stCxn id="11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xmlns="" id="{7D6A3076-BA92-4603-9C69-9539B7C7E56E}"/>
              </a:ext>
            </a:extLst>
          </p:cNvPr>
          <p:cNvCxnSpPr>
            <a:cxnSpLocks/>
            <a:stCxn id="11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D1707B09-0120-46F5-ADB4-DEB1185E224F}"/>
              </a:ext>
            </a:extLst>
          </p:cNvPr>
          <p:cNvCxnSpPr>
            <a:cxnSpLocks/>
            <a:stCxn id="64" idx="2"/>
            <a:endCxn id="12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xmlns="" id="{8187931C-992C-4FC9-9DFB-E0D398DA78EB}"/>
              </a:ext>
            </a:extLst>
          </p:cNvPr>
          <p:cNvGrpSpPr/>
          <p:nvPr/>
        </p:nvGrpSpPr>
        <p:grpSpPr>
          <a:xfrm>
            <a:off x="6306112" y="3269991"/>
            <a:ext cx="1248413" cy="859386"/>
            <a:chOff x="6432562" y="3335065"/>
            <a:chExt cx="1273446" cy="876618"/>
          </a:xfrm>
        </p:grpSpPr>
        <p:grpSp>
          <p:nvGrpSpPr>
            <p:cNvPr id="66" name="Group 65">
              <a:extLst>
                <a:ext uri="{FF2B5EF4-FFF2-40B4-BE49-F238E27FC236}">
                  <a16:creationId xmlns:a16="http://schemas.microsoft.com/office/drawing/2014/main" xmlns=""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xmlns=""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Kubernetes Service (AKS)</a:t>
                </a:r>
              </a:p>
            </p:txBody>
          </p:sp>
          <p:sp>
            <p:nvSpPr>
              <p:cNvPr id="116" name="Rectangle: Rounded Corners 115">
                <a:extLst>
                  <a:ext uri="{FF2B5EF4-FFF2-40B4-BE49-F238E27FC236}">
                    <a16:creationId xmlns:a16="http://schemas.microsoft.com/office/drawing/2014/main" xmlns=""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ACS Engine</a:t>
                </a:r>
              </a:p>
            </p:txBody>
          </p:sp>
        </p:grpSp>
        <p:grpSp>
          <p:nvGrpSpPr>
            <p:cNvPr id="205" name="Group 204">
              <a:extLst>
                <a:ext uri="{FF2B5EF4-FFF2-40B4-BE49-F238E27FC236}">
                  <a16:creationId xmlns:a16="http://schemas.microsoft.com/office/drawing/2014/main" xmlns=""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xmlns=""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xmlns=""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xmlns=""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xmlns=""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xmlns=""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xmlns=""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xmlns=""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xmlns=""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xmlns=""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xmlns=""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xmlns=""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xmlns=""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xmlns=""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xmlns=""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xmlns=""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1" name="Freeform: Shape 220">
                <a:extLst>
                  <a:ext uri="{FF2B5EF4-FFF2-40B4-BE49-F238E27FC236}">
                    <a16:creationId xmlns:a16="http://schemas.microsoft.com/office/drawing/2014/main" xmlns=""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2" name="Freeform: Shape 221">
                <a:extLst>
                  <a:ext uri="{FF2B5EF4-FFF2-40B4-BE49-F238E27FC236}">
                    <a16:creationId xmlns:a16="http://schemas.microsoft.com/office/drawing/2014/main" xmlns=""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3" name="Freeform: Shape 222">
                <a:extLst>
                  <a:ext uri="{FF2B5EF4-FFF2-40B4-BE49-F238E27FC236}">
                    <a16:creationId xmlns:a16="http://schemas.microsoft.com/office/drawing/2014/main" xmlns=""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4" name="Freeform: Shape 223">
                <a:extLst>
                  <a:ext uri="{FF2B5EF4-FFF2-40B4-BE49-F238E27FC236}">
                    <a16:creationId xmlns:a16="http://schemas.microsoft.com/office/drawing/2014/main" xmlns=""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5" name="Freeform: Shape 224">
                <a:extLst>
                  <a:ext uri="{FF2B5EF4-FFF2-40B4-BE49-F238E27FC236}">
                    <a16:creationId xmlns:a16="http://schemas.microsoft.com/office/drawing/2014/main" xmlns=""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226" name="Freeform: Shape 225">
                <a:extLst>
                  <a:ext uri="{FF2B5EF4-FFF2-40B4-BE49-F238E27FC236}">
                    <a16:creationId xmlns:a16="http://schemas.microsoft.com/office/drawing/2014/main" xmlns=""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pPr defTabSz="914367"/>
                <a:endParaRPr lang="en-US" sz="1765">
                  <a:solidFill>
                    <a:srgbClr val="505050"/>
                  </a:solidFill>
                  <a:latin typeface="Segoe UI"/>
                </a:endParaRPr>
              </a:p>
            </p:txBody>
          </p:sp>
        </p:grpSp>
      </p:grpSp>
      <p:grpSp>
        <p:nvGrpSpPr>
          <p:cNvPr id="227" name="Group 226">
            <a:extLst>
              <a:ext uri="{FF2B5EF4-FFF2-40B4-BE49-F238E27FC236}">
                <a16:creationId xmlns:a16="http://schemas.microsoft.com/office/drawing/2014/main" xmlns="" id="{A9BA0B85-63B0-49DB-A559-C08BF8FCF86C}"/>
              </a:ext>
            </a:extLst>
          </p:cNvPr>
          <p:cNvGrpSpPr/>
          <p:nvPr/>
        </p:nvGrpSpPr>
        <p:grpSpPr>
          <a:xfrm>
            <a:off x="7191688" y="5245972"/>
            <a:ext cx="294227" cy="260966"/>
            <a:chOff x="2878931" y="2940843"/>
            <a:chExt cx="1095375" cy="971550"/>
          </a:xfrm>
        </p:grpSpPr>
        <p:sp>
          <p:nvSpPr>
            <p:cNvPr id="228" name="Freeform: Shape 227">
              <a:extLst>
                <a:ext uri="{FF2B5EF4-FFF2-40B4-BE49-F238E27FC236}">
                  <a16:creationId xmlns:a16="http://schemas.microsoft.com/office/drawing/2014/main" xmlns=""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228">
              <a:extLst>
                <a:ext uri="{FF2B5EF4-FFF2-40B4-BE49-F238E27FC236}">
                  <a16:creationId xmlns:a16="http://schemas.microsoft.com/office/drawing/2014/main" xmlns=""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229">
              <a:extLst>
                <a:ext uri="{FF2B5EF4-FFF2-40B4-BE49-F238E27FC236}">
                  <a16:creationId xmlns:a16="http://schemas.microsoft.com/office/drawing/2014/main" xmlns=""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1" name="Freeform: Shape 230">
              <a:extLst>
                <a:ext uri="{FF2B5EF4-FFF2-40B4-BE49-F238E27FC236}">
                  <a16:creationId xmlns:a16="http://schemas.microsoft.com/office/drawing/2014/main" xmlns=""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2" name="Freeform: Shape 231">
              <a:extLst>
                <a:ext uri="{FF2B5EF4-FFF2-40B4-BE49-F238E27FC236}">
                  <a16:creationId xmlns:a16="http://schemas.microsoft.com/office/drawing/2014/main" xmlns=""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3" name="Freeform: Shape 232">
              <a:extLst>
                <a:ext uri="{FF2B5EF4-FFF2-40B4-BE49-F238E27FC236}">
                  <a16:creationId xmlns:a16="http://schemas.microsoft.com/office/drawing/2014/main" xmlns=""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4" name="Freeform: Shape 233">
              <a:extLst>
                <a:ext uri="{FF2B5EF4-FFF2-40B4-BE49-F238E27FC236}">
                  <a16:creationId xmlns:a16="http://schemas.microsoft.com/office/drawing/2014/main" xmlns=""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35" name="Group 234">
            <a:extLst>
              <a:ext uri="{FF2B5EF4-FFF2-40B4-BE49-F238E27FC236}">
                <a16:creationId xmlns:a16="http://schemas.microsoft.com/office/drawing/2014/main" xmlns="" id="{2AF21919-4730-4CFB-AEE8-05D2824EC8F3}"/>
              </a:ext>
            </a:extLst>
          </p:cNvPr>
          <p:cNvGrpSpPr/>
          <p:nvPr/>
        </p:nvGrpSpPr>
        <p:grpSpPr>
          <a:xfrm>
            <a:off x="10981205" y="5217367"/>
            <a:ext cx="370278" cy="293461"/>
            <a:chOff x="3517678" y="3062050"/>
            <a:chExt cx="1225868" cy="971550"/>
          </a:xfrm>
        </p:grpSpPr>
        <p:sp>
          <p:nvSpPr>
            <p:cNvPr id="236" name="Freeform: Shape 235">
              <a:extLst>
                <a:ext uri="{FF2B5EF4-FFF2-40B4-BE49-F238E27FC236}">
                  <a16:creationId xmlns:a16="http://schemas.microsoft.com/office/drawing/2014/main" xmlns=""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7" name="Freeform: Shape 236">
              <a:extLst>
                <a:ext uri="{FF2B5EF4-FFF2-40B4-BE49-F238E27FC236}">
                  <a16:creationId xmlns:a16="http://schemas.microsoft.com/office/drawing/2014/main" xmlns=""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8" name="Freeform: Shape 237">
              <a:extLst>
                <a:ext uri="{FF2B5EF4-FFF2-40B4-BE49-F238E27FC236}">
                  <a16:creationId xmlns:a16="http://schemas.microsoft.com/office/drawing/2014/main" xmlns=""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39" name="Freeform: Shape 238">
              <a:extLst>
                <a:ext uri="{FF2B5EF4-FFF2-40B4-BE49-F238E27FC236}">
                  <a16:creationId xmlns:a16="http://schemas.microsoft.com/office/drawing/2014/main" xmlns=""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0" name="Freeform: Shape 239">
              <a:extLst>
                <a:ext uri="{FF2B5EF4-FFF2-40B4-BE49-F238E27FC236}">
                  <a16:creationId xmlns:a16="http://schemas.microsoft.com/office/drawing/2014/main" xmlns=""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1" name="Freeform: Shape 240">
              <a:extLst>
                <a:ext uri="{FF2B5EF4-FFF2-40B4-BE49-F238E27FC236}">
                  <a16:creationId xmlns:a16="http://schemas.microsoft.com/office/drawing/2014/main" xmlns=""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2" name="Freeform: Shape 241">
              <a:extLst>
                <a:ext uri="{FF2B5EF4-FFF2-40B4-BE49-F238E27FC236}">
                  <a16:creationId xmlns:a16="http://schemas.microsoft.com/office/drawing/2014/main" xmlns=""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3" name="Freeform: Shape 242">
              <a:extLst>
                <a:ext uri="{FF2B5EF4-FFF2-40B4-BE49-F238E27FC236}">
                  <a16:creationId xmlns:a16="http://schemas.microsoft.com/office/drawing/2014/main" xmlns=""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4" name="Freeform: Shape 243">
              <a:extLst>
                <a:ext uri="{FF2B5EF4-FFF2-40B4-BE49-F238E27FC236}">
                  <a16:creationId xmlns:a16="http://schemas.microsoft.com/office/drawing/2014/main" xmlns=""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5" name="Freeform: Shape 244">
              <a:extLst>
                <a:ext uri="{FF2B5EF4-FFF2-40B4-BE49-F238E27FC236}">
                  <a16:creationId xmlns:a16="http://schemas.microsoft.com/office/drawing/2014/main" xmlns=""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6" name="Freeform: Shape 245">
              <a:extLst>
                <a:ext uri="{FF2B5EF4-FFF2-40B4-BE49-F238E27FC236}">
                  <a16:creationId xmlns:a16="http://schemas.microsoft.com/office/drawing/2014/main" xmlns=""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7" name="Freeform: Shape 246">
              <a:extLst>
                <a:ext uri="{FF2B5EF4-FFF2-40B4-BE49-F238E27FC236}">
                  <a16:creationId xmlns:a16="http://schemas.microsoft.com/office/drawing/2014/main" xmlns=""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48" name="Freeform: Shape 247">
              <a:extLst>
                <a:ext uri="{FF2B5EF4-FFF2-40B4-BE49-F238E27FC236}">
                  <a16:creationId xmlns:a16="http://schemas.microsoft.com/office/drawing/2014/main" xmlns=""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grpSp>
      <p:sp>
        <p:nvSpPr>
          <p:cNvPr id="28" name="Freeform 5">
            <a:extLst>
              <a:ext uri="{FF2B5EF4-FFF2-40B4-BE49-F238E27FC236}">
                <a16:creationId xmlns:a16="http://schemas.microsoft.com/office/drawing/2014/main" xmlns="" id="{E35D8340-B40A-44ED-80AC-E16EEBB21CEC}"/>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1" name="Freeform 5">
            <a:extLst>
              <a:ext uri="{FF2B5EF4-FFF2-40B4-BE49-F238E27FC236}">
                <a16:creationId xmlns:a16="http://schemas.microsoft.com/office/drawing/2014/main" xmlns="" id="{1E5CF569-80CC-45A8-95BD-D222AF0827DB}"/>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69" name="Graphic 168">
            <a:extLst>
              <a:ext uri="{FF2B5EF4-FFF2-40B4-BE49-F238E27FC236}">
                <a16:creationId xmlns:a16="http://schemas.microsoft.com/office/drawing/2014/main" xmlns="" id="{C11CAAF2-B265-4DE0-83D3-00E81E0BDB97}"/>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407626" y="1822268"/>
            <a:ext cx="222565" cy="224812"/>
          </a:xfrm>
          <a:prstGeom prst="rect">
            <a:avLst/>
          </a:prstGeom>
        </p:spPr>
      </p:pic>
      <p:pic>
        <p:nvPicPr>
          <p:cNvPr id="170" name="Graphic 169">
            <a:extLst>
              <a:ext uri="{FF2B5EF4-FFF2-40B4-BE49-F238E27FC236}">
                <a16:creationId xmlns:a16="http://schemas.microsoft.com/office/drawing/2014/main" xmlns="" id="{A4F59F98-F57C-43B1-83F0-983293EB8ED6}"/>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87335" y="3138652"/>
            <a:ext cx="270829" cy="282115"/>
          </a:xfrm>
          <a:prstGeom prst="rect">
            <a:avLst/>
          </a:prstGeom>
        </p:spPr>
      </p:pic>
      <p:pic>
        <p:nvPicPr>
          <p:cNvPr id="171" name="Graphic 170">
            <a:extLst>
              <a:ext uri="{FF2B5EF4-FFF2-40B4-BE49-F238E27FC236}">
                <a16:creationId xmlns:a16="http://schemas.microsoft.com/office/drawing/2014/main" xmlns="" id="{A048B5ED-815C-4F50-AEA5-EADC262BFCB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15426" y="3788115"/>
            <a:ext cx="244674" cy="280819"/>
          </a:xfrm>
          <a:prstGeom prst="rect">
            <a:avLst/>
          </a:prstGeom>
        </p:spPr>
      </p:pic>
      <p:pic>
        <p:nvPicPr>
          <p:cNvPr id="172" name="Graphic 171">
            <a:extLst>
              <a:ext uri="{FF2B5EF4-FFF2-40B4-BE49-F238E27FC236}">
                <a16:creationId xmlns:a16="http://schemas.microsoft.com/office/drawing/2014/main" xmlns="" id="{8A9C1F7B-0DC5-43DA-9F49-12109131D6BC}"/>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451580" y="4489614"/>
            <a:ext cx="303309" cy="215993"/>
          </a:xfrm>
          <a:prstGeom prst="rect">
            <a:avLst/>
          </a:prstGeom>
        </p:spPr>
      </p:pic>
      <p:pic>
        <p:nvPicPr>
          <p:cNvPr id="173" name="Graphic 172">
            <a:extLst>
              <a:ext uri="{FF2B5EF4-FFF2-40B4-BE49-F238E27FC236}">
                <a16:creationId xmlns:a16="http://schemas.microsoft.com/office/drawing/2014/main" xmlns="" id="{8052E73C-9FFC-46CF-9AD5-3C66C63605D3}"/>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090557" y="2472658"/>
            <a:ext cx="272459" cy="272459"/>
          </a:xfrm>
          <a:prstGeom prst="rect">
            <a:avLst/>
          </a:prstGeom>
        </p:spPr>
      </p:pic>
      <p:pic>
        <p:nvPicPr>
          <p:cNvPr id="174" name="Graphic 173">
            <a:extLst>
              <a:ext uri="{FF2B5EF4-FFF2-40B4-BE49-F238E27FC236}">
                <a16:creationId xmlns:a16="http://schemas.microsoft.com/office/drawing/2014/main" xmlns="" id="{74AE5D15-406F-4A83-A4CF-B97557E40F29}"/>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631522" y="3779945"/>
            <a:ext cx="292398" cy="273446"/>
          </a:xfrm>
          <a:prstGeom prst="rect">
            <a:avLst/>
          </a:prstGeom>
        </p:spPr>
      </p:pic>
      <p:pic>
        <p:nvPicPr>
          <p:cNvPr id="175" name="Graphic 174">
            <a:extLst>
              <a:ext uri="{FF2B5EF4-FFF2-40B4-BE49-F238E27FC236}">
                <a16:creationId xmlns:a16="http://schemas.microsoft.com/office/drawing/2014/main" xmlns="" id="{1E14556D-97BB-445E-9EE3-46986B70189E}"/>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085413" y="3800652"/>
            <a:ext cx="294992" cy="261353"/>
          </a:xfrm>
          <a:prstGeom prst="rect">
            <a:avLst/>
          </a:prstGeom>
        </p:spPr>
      </p:pic>
      <p:pic>
        <p:nvPicPr>
          <p:cNvPr id="249" name="Graphic 248">
            <a:extLst>
              <a:ext uri="{FF2B5EF4-FFF2-40B4-BE49-F238E27FC236}">
                <a16:creationId xmlns:a16="http://schemas.microsoft.com/office/drawing/2014/main" xmlns="" id="{9FF72FD9-9995-46A8-A484-CB01AB1095B5}"/>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626573" y="5278444"/>
            <a:ext cx="293506" cy="233887"/>
          </a:xfrm>
          <a:prstGeom prst="rect">
            <a:avLst/>
          </a:prstGeom>
        </p:spPr>
      </p:pic>
      <p:pic>
        <p:nvPicPr>
          <p:cNvPr id="250" name="Graphic 249">
            <a:extLst>
              <a:ext uri="{FF2B5EF4-FFF2-40B4-BE49-F238E27FC236}">
                <a16:creationId xmlns:a16="http://schemas.microsoft.com/office/drawing/2014/main" xmlns="" id="{35C9DB0F-E392-4B1D-8C5F-D34DC341E9AB}"/>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10085413" y="5265479"/>
            <a:ext cx="277454" cy="231594"/>
          </a:xfrm>
          <a:prstGeom prst="rect">
            <a:avLst/>
          </a:prstGeom>
        </p:spPr>
      </p:pic>
      <p:pic>
        <p:nvPicPr>
          <p:cNvPr id="252" name="Picture 251">
            <a:extLst>
              <a:ext uri="{FF2B5EF4-FFF2-40B4-BE49-F238E27FC236}">
                <a16:creationId xmlns:a16="http://schemas.microsoft.com/office/drawing/2014/main" xmlns="" id="{A996A09A-43A1-4F63-95CF-C6F341DDDE70}"/>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3" name="Picture 2">
            <a:extLst>
              <a:ext uri="{FF2B5EF4-FFF2-40B4-BE49-F238E27FC236}">
                <a16:creationId xmlns:a16="http://schemas.microsoft.com/office/drawing/2014/main" xmlns="" id="{C4B7074F-289B-4D72-B383-9CC5C3C41DC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6" name="Picture 5">
            <a:extLst>
              <a:ext uri="{FF2B5EF4-FFF2-40B4-BE49-F238E27FC236}">
                <a16:creationId xmlns:a16="http://schemas.microsoft.com/office/drawing/2014/main" xmlns="" id="{0842E158-5670-4A80-B50F-9F98F2FA75BE}"/>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253" name="Graphic 252">
            <a:extLst>
              <a:ext uri="{FF2B5EF4-FFF2-40B4-BE49-F238E27FC236}">
                <a16:creationId xmlns:a16="http://schemas.microsoft.com/office/drawing/2014/main" xmlns="" id="{897DC3DC-8BD8-4B5F-83B2-ED57E33CDBC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673465" y="1822268"/>
            <a:ext cx="222565" cy="224812"/>
          </a:xfrm>
          <a:prstGeom prst="rect">
            <a:avLst/>
          </a:prstGeom>
        </p:spPr>
      </p:pic>
      <p:pic>
        <p:nvPicPr>
          <p:cNvPr id="8" name="Picture 7">
            <a:extLst>
              <a:ext uri="{FF2B5EF4-FFF2-40B4-BE49-F238E27FC236}">
                <a16:creationId xmlns:a16="http://schemas.microsoft.com/office/drawing/2014/main" xmlns="" id="{2F1F3A7E-5F50-45D4-832E-8E7C96209350}"/>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254" name="Freeform 5">
            <a:extLst>
              <a:ext uri="{FF2B5EF4-FFF2-40B4-BE49-F238E27FC236}">
                <a16:creationId xmlns:a16="http://schemas.microsoft.com/office/drawing/2014/main" xmlns="" id="{0BF5A4CE-A6C2-46FA-9687-ED1A42956B0C}"/>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55" name="Rectangle 254">
            <a:hlinkClick r:id="rId28" action="ppaction://hlinksldjump"/>
            <a:extLst>
              <a:ext uri="{FF2B5EF4-FFF2-40B4-BE49-F238E27FC236}">
                <a16:creationId xmlns:a16="http://schemas.microsoft.com/office/drawing/2014/main" xmlns="" id="{8BB6CC30-E7F5-4129-A0DB-4506DFC1F5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xmlns="" id="{9AF586FC-DDCB-4AA0-AB3A-BB3DF6F7128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xmlns="" id="{4B01B4F8-26ED-4DC0-9D5C-E10E8E072C43}"/>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xmlns="" id="{33870094-9169-402C-970C-79B9C5D9229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20869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hlinkClick r:id="rId3" action="ppaction://hlinksldjump"/>
            <a:extLst>
              <a:ext uri="{FF2B5EF4-FFF2-40B4-BE49-F238E27FC236}">
                <a16:creationId xmlns:a16="http://schemas.microsoft.com/office/drawing/2014/main" xmlns="" id="{3F9C8963-2BCA-4788-AE7A-BB91638F4B44}"/>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648570" y="1302410"/>
            <a:ext cx="6986510"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xmlns="" id="{9EF271DD-5F7A-4575-9FDD-8CE2AB349700}"/>
              </a:ext>
            </a:extLst>
          </p:cNvPr>
          <p:cNvSpPr/>
          <p:nvPr/>
        </p:nvSpPr>
        <p:spPr bwMode="auto">
          <a:xfrm rot="16200000">
            <a:off x="3872195"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xmlns="" id="{6957FDED-83C0-473A-9949-CD3C7A633F5D}"/>
              </a:ext>
            </a:extLst>
          </p:cNvPr>
          <p:cNvSpPr/>
          <p:nvPr/>
        </p:nvSpPr>
        <p:spPr bwMode="auto">
          <a:xfrm rot="16200000">
            <a:off x="7069814"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xmlns="" id="{8DB45046-942C-493C-B2CC-4A02B93CF64A}"/>
              </a:ext>
            </a:extLst>
          </p:cNvPr>
          <p:cNvSpPr/>
          <p:nvPr/>
        </p:nvSpPr>
        <p:spPr bwMode="auto">
          <a:xfrm rot="16200000">
            <a:off x="10267431" y="57073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xmlns="" id="{7C88CE72-2289-40BC-AC79-705E7C887A1A}"/>
              </a:ext>
            </a:extLst>
          </p:cNvPr>
          <p:cNvSpPr txBox="1"/>
          <p:nvPr/>
        </p:nvSpPr>
        <p:spPr>
          <a:xfrm>
            <a:off x="5925643"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xmlns="" id="{509950EF-7F68-4DA2-B6C6-50E6E85B698E}"/>
              </a:ext>
            </a:extLst>
          </p:cNvPr>
          <p:cNvSpPr txBox="1"/>
          <p:nvPr/>
        </p:nvSpPr>
        <p:spPr>
          <a:xfrm>
            <a:off x="9123261"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xmlns="" id="{4A8F31BE-38A6-4D11-80CF-DE2159FAAE52}"/>
              </a:ext>
            </a:extLst>
          </p:cNvPr>
          <p:cNvSpPr txBox="1"/>
          <p:nvPr/>
        </p:nvSpPr>
        <p:spPr>
          <a:xfrm>
            <a:off x="2728025" y="4422726"/>
            <a:ext cx="2432364"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xmlns="" id="{A98CD907-4787-4F4D-87D1-D996C6C7E1FF}"/>
              </a:ext>
            </a:extLst>
          </p:cNvPr>
          <p:cNvCxnSpPr>
            <a:cxnSpLocks/>
          </p:cNvCxnSpPr>
          <p:nvPr/>
        </p:nvCxnSpPr>
        <p:spPr>
          <a:xfrm>
            <a:off x="4137088"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A5BDB109-F2F6-4132-B8EC-19AD9E6CB94E}"/>
              </a:ext>
            </a:extLst>
          </p:cNvPr>
          <p:cNvCxnSpPr>
            <a:cxnSpLocks/>
          </p:cNvCxnSpPr>
          <p:nvPr/>
        </p:nvCxnSpPr>
        <p:spPr>
          <a:xfrm>
            <a:off x="7334707" y="5779356"/>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90AF576B-3714-49F1-9310-D797EFF2FCA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xmlns="" id="{D2724458-79A9-4DCB-A101-CD2F84EDA7A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xmlns="" id="{50D432B0-F231-4EF7-9F4D-86C7FD09200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36" name="Rectangle: Rounded Corners 35">
            <a:extLst>
              <a:ext uri="{FF2B5EF4-FFF2-40B4-BE49-F238E27FC236}">
                <a16:creationId xmlns:a16="http://schemas.microsoft.com/office/drawing/2014/main" xmlns="" id="{39CED27B-AC29-45CB-A92F-C02863CC7D4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xmlns="" id="{3BF3D8E7-3AB1-4C9B-85E1-3CF03E5D2B1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xmlns="" id="{09CE9ACF-8BD8-4B20-9054-57C66ECD85C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xmlns="" id="{E8A00001-8B5A-428C-9156-0368B62996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xmlns="" id="{FDFD606A-96F9-4CB1-88CD-CB9F23E34079}"/>
              </a:ext>
            </a:extLst>
          </p:cNvPr>
          <p:cNvGrpSpPr/>
          <p:nvPr/>
        </p:nvGrpSpPr>
        <p:grpSpPr>
          <a:xfrm>
            <a:off x="771839" y="376707"/>
            <a:ext cx="547979" cy="528905"/>
            <a:chOff x="2368476" y="589018"/>
            <a:chExt cx="1012508" cy="977265"/>
          </a:xfrm>
        </p:grpSpPr>
        <p:sp>
          <p:nvSpPr>
            <p:cNvPr id="63" name="Freeform: Shape 62">
              <a:extLst>
                <a:ext uri="{FF2B5EF4-FFF2-40B4-BE49-F238E27FC236}">
                  <a16:creationId xmlns:a16="http://schemas.microsoft.com/office/drawing/2014/main" xmlns=""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xmlns=""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xmlns=""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xmlns=""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xmlns=""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xmlns=""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xmlns=""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xmlns=""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xmlns=""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xmlns=""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xmlns="" id="{F557C4BE-0EC0-4664-8E12-A98AB2610787}"/>
              </a:ext>
            </a:extLst>
          </p:cNvPr>
          <p:cNvGrpSpPr/>
          <p:nvPr/>
        </p:nvGrpSpPr>
        <p:grpSpPr>
          <a:xfrm>
            <a:off x="718982" y="1649453"/>
            <a:ext cx="573162" cy="508369"/>
            <a:chOff x="2878931" y="2940843"/>
            <a:chExt cx="1095375" cy="971550"/>
          </a:xfrm>
        </p:grpSpPr>
        <p:sp>
          <p:nvSpPr>
            <p:cNvPr id="85" name="Freeform: Shape 84">
              <a:extLst>
                <a:ext uri="{FF2B5EF4-FFF2-40B4-BE49-F238E27FC236}">
                  <a16:creationId xmlns:a16="http://schemas.microsoft.com/office/drawing/2014/main" xmlns=""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2" name="Group 91">
            <a:extLst>
              <a:ext uri="{FF2B5EF4-FFF2-40B4-BE49-F238E27FC236}">
                <a16:creationId xmlns:a16="http://schemas.microsoft.com/office/drawing/2014/main" xmlns="" id="{3F333EF9-826F-407E-B7D5-E6120AB01343}"/>
              </a:ext>
            </a:extLst>
          </p:cNvPr>
          <p:cNvGrpSpPr/>
          <p:nvPr/>
        </p:nvGrpSpPr>
        <p:grpSpPr>
          <a:xfrm>
            <a:off x="750744" y="5449176"/>
            <a:ext cx="610269" cy="540751"/>
            <a:chOff x="4360069" y="2943701"/>
            <a:chExt cx="1095375" cy="970597"/>
          </a:xfrm>
        </p:grpSpPr>
        <p:sp>
          <p:nvSpPr>
            <p:cNvPr id="93" name="Freeform: Shape 92">
              <a:extLst>
                <a:ext uri="{FF2B5EF4-FFF2-40B4-BE49-F238E27FC236}">
                  <a16:creationId xmlns:a16="http://schemas.microsoft.com/office/drawing/2014/main" xmlns=""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9" name="Group 98">
            <a:extLst>
              <a:ext uri="{FF2B5EF4-FFF2-40B4-BE49-F238E27FC236}">
                <a16:creationId xmlns:a16="http://schemas.microsoft.com/office/drawing/2014/main" xmlns="" id="{A4AE6901-2A87-483A-9BB9-B658AFF0FC60}"/>
              </a:ext>
            </a:extLst>
          </p:cNvPr>
          <p:cNvGrpSpPr/>
          <p:nvPr/>
        </p:nvGrpSpPr>
        <p:grpSpPr>
          <a:xfrm>
            <a:off x="689250" y="2921163"/>
            <a:ext cx="647376" cy="513072"/>
            <a:chOff x="3517678" y="3062050"/>
            <a:chExt cx="1225868" cy="971550"/>
          </a:xfrm>
        </p:grpSpPr>
        <p:sp>
          <p:nvSpPr>
            <p:cNvPr id="100" name="Freeform: Shape 99">
              <a:extLst>
                <a:ext uri="{FF2B5EF4-FFF2-40B4-BE49-F238E27FC236}">
                  <a16:creationId xmlns:a16="http://schemas.microsoft.com/office/drawing/2014/main" xmlns=""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xmlns=""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xmlns=""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xmlns=""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xmlns=""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xmlns=""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xmlns=""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xmlns=""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3" name="Graphic 112">
            <a:extLst>
              <a:ext uri="{FF2B5EF4-FFF2-40B4-BE49-F238E27FC236}">
                <a16:creationId xmlns:a16="http://schemas.microsoft.com/office/drawing/2014/main" xmlns="" id="{A25096A7-FAD2-494F-9AF0-DEA9968DB5AC}"/>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119" name="Rectangle 118">
            <a:hlinkClick r:id="rId6" action="ppaction://hlinksldjump"/>
            <a:extLst>
              <a:ext uri="{FF2B5EF4-FFF2-40B4-BE49-F238E27FC236}">
                <a16:creationId xmlns:a16="http://schemas.microsoft.com/office/drawing/2014/main" xmlns="" id="{9A505E58-62CB-4606-BB9B-70DDB752EFC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xmlns="" id="{5F5524B0-829F-491D-B069-C73E69002A08}"/>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xmlns="" id="{F9F5F85B-EB41-414B-A7C3-9BBE47B689F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xmlns="" id="{F7702991-A0CD-44EE-9C19-732EF8050AB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Graphic 122">
            <a:extLst>
              <a:ext uri="{FF2B5EF4-FFF2-40B4-BE49-F238E27FC236}">
                <a16:creationId xmlns:a16="http://schemas.microsoft.com/office/drawing/2014/main" xmlns="" id="{7A5744D2-B66B-4A92-85E3-0C32481F1D0D}"/>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617647" y="2517098"/>
            <a:ext cx="2653122" cy="1775880"/>
          </a:xfrm>
          <a:prstGeom prst="rect">
            <a:avLst/>
          </a:prstGeom>
        </p:spPr>
      </p:pic>
      <p:pic>
        <p:nvPicPr>
          <p:cNvPr id="124" name="Graphic 123">
            <a:extLst>
              <a:ext uri="{FF2B5EF4-FFF2-40B4-BE49-F238E27FC236}">
                <a16:creationId xmlns:a16="http://schemas.microsoft.com/office/drawing/2014/main" xmlns="" id="{06D6B15E-256B-4899-A3C6-3B37C407B882}"/>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887256" y="2557910"/>
            <a:ext cx="2509141" cy="1694258"/>
          </a:xfrm>
          <a:prstGeom prst="rect">
            <a:avLst/>
          </a:prstGeom>
        </p:spPr>
      </p:pic>
      <p:pic>
        <p:nvPicPr>
          <p:cNvPr id="125" name="Graphic 124">
            <a:extLst>
              <a:ext uri="{FF2B5EF4-FFF2-40B4-BE49-F238E27FC236}">
                <a16:creationId xmlns:a16="http://schemas.microsoft.com/office/drawing/2014/main" xmlns="" id="{93BA1978-9345-4790-88AB-83042E8FC20E}"/>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9014994" y="2609722"/>
            <a:ext cx="2648896" cy="1590635"/>
          </a:xfrm>
          <a:prstGeom prst="rect">
            <a:avLst/>
          </a:prstGeom>
        </p:spPr>
      </p:pic>
    </p:spTree>
    <p:extLst>
      <p:ext uri="{BB962C8B-B14F-4D97-AF65-F5344CB8AC3E}">
        <p14:creationId xmlns:p14="http://schemas.microsoft.com/office/powerpoint/2010/main" val="38127883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hlinkClick r:id="rId3" action="ppaction://hlinksldjump"/>
            <a:extLst>
              <a:ext uri="{FF2B5EF4-FFF2-40B4-BE49-F238E27FC236}">
                <a16:creationId xmlns:a16="http://schemas.microsoft.com/office/drawing/2014/main" xmlns="" id="{64874C7B-B461-4DEC-AB70-64432852022F}"/>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xmlns="" id="{EE8D09EA-3520-4591-89F2-30711A5976E8}"/>
              </a:ext>
            </a:extLst>
          </p:cNvPr>
          <p:cNvSpPr>
            <a:spLocks/>
          </p:cNvSpPr>
          <p:nvPr/>
        </p:nvSpPr>
        <p:spPr bwMode="auto">
          <a:xfrm>
            <a:off x="6099888" y="2054884"/>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xmlns="" id="{611A12F9-C148-0D47-84A2-26B31BBE4371}"/>
              </a:ext>
            </a:extLst>
          </p:cNvPr>
          <p:cNvPicPr>
            <a:picLocks noChangeAspect="1"/>
          </p:cNvPicPr>
          <p:nvPr/>
        </p:nvPicPr>
        <p:blipFill rotWithShape="1">
          <a:blip r:embed="rId4">
            <a:clrChange>
              <a:clrFrom>
                <a:srgbClr val="FFFFFF"/>
              </a:clrFrom>
              <a:clrTo>
                <a:srgbClr val="FFFFFF">
                  <a:alpha val="0"/>
                </a:srgbClr>
              </a:clrTo>
            </a:clrChange>
          </a:blip>
          <a:srcRect t="23199" b="23199"/>
          <a:stretch/>
        </p:blipFill>
        <p:spPr>
          <a:xfrm>
            <a:off x="6515490" y="2537214"/>
            <a:ext cx="1252668" cy="502240"/>
          </a:xfrm>
          <a:prstGeom prst="rect">
            <a:avLst/>
          </a:prstGeom>
        </p:spPr>
      </p:pic>
      <p:sp>
        <p:nvSpPr>
          <p:cNvPr id="35" name="TextBox 34">
            <a:extLst>
              <a:ext uri="{FF2B5EF4-FFF2-40B4-BE49-F238E27FC236}">
                <a16:creationId xmlns:a16="http://schemas.microsoft.com/office/drawing/2014/main" xmlns="" id="{F2B2F5E6-DFCC-43BA-945D-7720B41755B0}"/>
              </a:ext>
            </a:extLst>
          </p:cNvPr>
          <p:cNvSpPr txBox="1"/>
          <p:nvPr/>
        </p:nvSpPr>
        <p:spPr>
          <a:xfrm>
            <a:off x="6404134" y="3030115"/>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xmlns="" id="{23CD7D83-5F3B-4CAB-9219-7B100470197A}"/>
              </a:ext>
            </a:extLst>
          </p:cNvPr>
          <p:cNvPicPr>
            <a:picLocks noChangeAspect="1"/>
          </p:cNvPicPr>
          <p:nvPr/>
        </p:nvPicPr>
        <p:blipFill>
          <a:blip r:embed="rId5"/>
          <a:stretch>
            <a:fillRect/>
          </a:stretch>
        </p:blipFill>
        <p:spPr>
          <a:xfrm>
            <a:off x="6816152" y="3801989"/>
            <a:ext cx="651345" cy="651345"/>
          </a:xfrm>
          <a:prstGeom prst="rect">
            <a:avLst/>
          </a:prstGeom>
        </p:spPr>
      </p:pic>
      <p:sp>
        <p:nvSpPr>
          <p:cNvPr id="37" name="Rectangle: Rounded Corners 36">
            <a:extLst>
              <a:ext uri="{FF2B5EF4-FFF2-40B4-BE49-F238E27FC236}">
                <a16:creationId xmlns:a16="http://schemas.microsoft.com/office/drawing/2014/main" xmlns="" id="{E9ECEFD3-92D9-4D4B-840B-DD582D7EC239}"/>
              </a:ext>
            </a:extLst>
          </p:cNvPr>
          <p:cNvSpPr/>
          <p:nvPr/>
        </p:nvSpPr>
        <p:spPr bwMode="auto">
          <a:xfrm>
            <a:off x="5254052" y="5434201"/>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xmlns="" id="{66FFE53D-72A5-429E-940A-46CE5221FFF3}"/>
              </a:ext>
            </a:extLst>
          </p:cNvPr>
          <p:cNvSpPr/>
          <p:nvPr/>
        </p:nvSpPr>
        <p:spPr bwMode="auto">
          <a:xfrm>
            <a:off x="5254055" y="4901565"/>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xmlns="" id="{99CE8A47-A9E3-4276-A6E4-F117071802F2}"/>
              </a:ext>
            </a:extLst>
          </p:cNvPr>
          <p:cNvCxnSpPr>
            <a:cxnSpLocks/>
          </p:cNvCxnSpPr>
          <p:nvPr/>
        </p:nvCxnSpPr>
        <p:spPr>
          <a:xfrm>
            <a:off x="7141824" y="3353759"/>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xmlns="" id="{D0FD074E-28B8-4479-B518-BDF1379C0E58}"/>
              </a:ext>
            </a:extLst>
          </p:cNvPr>
          <p:cNvSpPr txBox="1"/>
          <p:nvPr/>
        </p:nvSpPr>
        <p:spPr>
          <a:xfrm>
            <a:off x="6404134" y="4492276"/>
            <a:ext cx="1475380"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xmlns="" id="{FBEE81C8-02BF-4936-8DAB-1F1F52255D92}"/>
              </a:ext>
            </a:extLst>
          </p:cNvPr>
          <p:cNvGrpSpPr/>
          <p:nvPr/>
        </p:nvGrpSpPr>
        <p:grpSpPr>
          <a:xfrm>
            <a:off x="9161853" y="2054884"/>
            <a:ext cx="200417" cy="2618428"/>
            <a:chOff x="8730675" y="2095592"/>
            <a:chExt cx="204436" cy="2670933"/>
          </a:xfrm>
        </p:grpSpPr>
        <p:sp>
          <p:nvSpPr>
            <p:cNvPr id="52" name="Left Bracket 51">
              <a:extLst>
                <a:ext uri="{FF2B5EF4-FFF2-40B4-BE49-F238E27FC236}">
                  <a16:creationId xmlns:a16="http://schemas.microsoft.com/office/drawing/2014/main" xmlns=""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xmlns=""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xmlns="" id="{33CA713C-C236-4553-B5E5-473CBFA89D50}"/>
              </a:ext>
            </a:extLst>
          </p:cNvPr>
          <p:cNvSpPr txBox="1"/>
          <p:nvPr/>
        </p:nvSpPr>
        <p:spPr>
          <a:xfrm>
            <a:off x="9489970" y="2686981"/>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xmlns="" id="{2C688356-4D6A-4485-A391-F33296CFE46E}"/>
              </a:ext>
            </a:extLst>
          </p:cNvPr>
          <p:cNvGrpSpPr/>
          <p:nvPr/>
        </p:nvGrpSpPr>
        <p:grpSpPr>
          <a:xfrm>
            <a:off x="3258450" y="2972974"/>
            <a:ext cx="368300" cy="611498"/>
            <a:chOff x="3970338" y="2971801"/>
            <a:chExt cx="584200" cy="969962"/>
          </a:xfrm>
        </p:grpSpPr>
        <p:sp>
          <p:nvSpPr>
            <p:cNvPr id="68" name="Freeform 9">
              <a:extLst>
                <a:ext uri="{FF2B5EF4-FFF2-40B4-BE49-F238E27FC236}">
                  <a16:creationId xmlns:a16="http://schemas.microsoft.com/office/drawing/2014/main" xmlns=""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1" name="Oval 12">
              <a:extLst>
                <a:ext uri="{FF2B5EF4-FFF2-40B4-BE49-F238E27FC236}">
                  <a16:creationId xmlns:a16="http://schemas.microsoft.com/office/drawing/2014/main" xmlns=""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2" name="Line 13">
              <a:extLst>
                <a:ext uri="{FF2B5EF4-FFF2-40B4-BE49-F238E27FC236}">
                  <a16:creationId xmlns:a16="http://schemas.microsoft.com/office/drawing/2014/main" xmlns=""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3" name="Freeform 14">
              <a:extLst>
                <a:ext uri="{FF2B5EF4-FFF2-40B4-BE49-F238E27FC236}">
                  <a16:creationId xmlns:a16="http://schemas.microsoft.com/office/drawing/2014/main" xmlns=""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xmlns="" id="{C9984716-7478-4E73-AA62-FFDA7705B3C0}"/>
              </a:ext>
            </a:extLst>
          </p:cNvPr>
          <p:cNvSpPr txBox="1"/>
          <p:nvPr/>
        </p:nvSpPr>
        <p:spPr>
          <a:xfrm>
            <a:off x="2875589" y="3665976"/>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xmlns="" id="{09AFFE57-606D-4834-A7A3-00D311FE5D3E}"/>
              </a:ext>
            </a:extLst>
          </p:cNvPr>
          <p:cNvSpPr txBox="1"/>
          <p:nvPr/>
        </p:nvSpPr>
        <p:spPr>
          <a:xfrm>
            <a:off x="2875589" y="4964621"/>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xmlns="" id="{AA20A1E0-13B2-4996-993B-6A6AEE41417D}"/>
              </a:ext>
            </a:extLst>
          </p:cNvPr>
          <p:cNvGrpSpPr/>
          <p:nvPr/>
        </p:nvGrpSpPr>
        <p:grpSpPr>
          <a:xfrm>
            <a:off x="3982296" y="3277219"/>
            <a:ext cx="2731145" cy="1298467"/>
            <a:chOff x="3575770" y="3342437"/>
            <a:chExt cx="3272289" cy="1324504"/>
          </a:xfrm>
        </p:grpSpPr>
        <p:cxnSp>
          <p:nvCxnSpPr>
            <p:cNvPr id="96" name="Connector: Elbow 95">
              <a:extLst>
                <a:ext uri="{FF2B5EF4-FFF2-40B4-BE49-F238E27FC236}">
                  <a16:creationId xmlns:a16="http://schemas.microsoft.com/office/drawing/2014/main" xmlns=""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xmlns=""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xmlns="" id="{6C03557E-FD89-46A4-9EBF-FAA5B4A4FDFF}"/>
              </a:ext>
            </a:extLst>
          </p:cNvPr>
          <p:cNvSpPr txBox="1"/>
          <p:nvPr/>
        </p:nvSpPr>
        <p:spPr>
          <a:xfrm>
            <a:off x="4978428" y="3777502"/>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xmlns="" id="{6E2A0C35-DE6D-40B0-A348-8621008AFCEE}"/>
              </a:ext>
            </a:extLst>
          </p:cNvPr>
          <p:cNvSpPr txBox="1"/>
          <p:nvPr/>
        </p:nvSpPr>
        <p:spPr>
          <a:xfrm>
            <a:off x="4978428" y="4295038"/>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xmlns="" id="{60DB6D6E-7681-4DBF-81DB-15C9DD7A367A}"/>
              </a:ext>
            </a:extLst>
          </p:cNvPr>
          <p:cNvGrpSpPr/>
          <p:nvPr/>
        </p:nvGrpSpPr>
        <p:grpSpPr>
          <a:xfrm>
            <a:off x="6105966" y="5880515"/>
            <a:ext cx="445809" cy="463550"/>
            <a:chOff x="4680680" y="-1131468"/>
            <a:chExt cx="933450" cy="970598"/>
          </a:xfrm>
        </p:grpSpPr>
        <p:sp>
          <p:nvSpPr>
            <p:cNvPr id="109" name="Freeform: Shape 108">
              <a:extLst>
                <a:ext uri="{FF2B5EF4-FFF2-40B4-BE49-F238E27FC236}">
                  <a16:creationId xmlns:a16="http://schemas.microsoft.com/office/drawing/2014/main" xmlns=""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xmlns=""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xmlns=""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xmlns=""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xmlns=""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xmlns=""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xmlns=""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xmlns=""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xmlns=""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xmlns=""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xmlns=""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xmlns=""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xmlns=""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xmlns=""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xmlns=""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xmlns="" id="{7B8EA10F-D82E-43E9-8FB7-84A42458D6D4}"/>
              </a:ext>
            </a:extLst>
          </p:cNvPr>
          <p:cNvGrpSpPr/>
          <p:nvPr/>
        </p:nvGrpSpPr>
        <p:grpSpPr>
          <a:xfrm>
            <a:off x="6877260" y="5875392"/>
            <a:ext cx="548972" cy="473796"/>
            <a:chOff x="6082734" y="-1131468"/>
            <a:chExt cx="1126808" cy="972503"/>
          </a:xfrm>
        </p:grpSpPr>
        <p:sp>
          <p:nvSpPr>
            <p:cNvPr id="127" name="Freeform: Shape 126">
              <a:extLst>
                <a:ext uri="{FF2B5EF4-FFF2-40B4-BE49-F238E27FC236}">
                  <a16:creationId xmlns:a16="http://schemas.microsoft.com/office/drawing/2014/main" xmlns=""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xmlns=""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xmlns=""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xmlns=""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xmlns=""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xmlns=""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xmlns=""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xmlns=""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xmlns=""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xmlns=""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xmlns=""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xmlns=""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xmlns=""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xmlns=""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xmlns=""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xmlns="" id="{1AF872C0-AC57-4181-83D5-7C6B39782F00}"/>
              </a:ext>
            </a:extLst>
          </p:cNvPr>
          <p:cNvGrpSpPr>
            <a:grpSpLocks noChangeAspect="1"/>
          </p:cNvGrpSpPr>
          <p:nvPr/>
        </p:nvGrpSpPr>
        <p:grpSpPr bwMode="auto">
          <a:xfrm>
            <a:off x="7779222" y="5894431"/>
            <a:ext cx="354547" cy="435717"/>
            <a:chOff x="4758" y="-701"/>
            <a:chExt cx="463" cy="569"/>
          </a:xfrm>
        </p:grpSpPr>
        <p:sp>
          <p:nvSpPr>
            <p:cNvPr id="7" name="Freeform 5">
              <a:extLst>
                <a:ext uri="{FF2B5EF4-FFF2-40B4-BE49-F238E27FC236}">
                  <a16:creationId xmlns:a16="http://schemas.microsoft.com/office/drawing/2014/main" xmlns=""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6">
              <a:extLst>
                <a:ext uri="{FF2B5EF4-FFF2-40B4-BE49-F238E27FC236}">
                  <a16:creationId xmlns:a16="http://schemas.microsoft.com/office/drawing/2014/main" xmlns=""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xmlns=""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8">
              <a:extLst>
                <a:ext uri="{FF2B5EF4-FFF2-40B4-BE49-F238E27FC236}">
                  <a16:creationId xmlns:a16="http://schemas.microsoft.com/office/drawing/2014/main" xmlns=""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92" name="Rectangle 91">
            <a:extLst>
              <a:ext uri="{FF2B5EF4-FFF2-40B4-BE49-F238E27FC236}">
                <a16:creationId xmlns:a16="http://schemas.microsoft.com/office/drawing/2014/main" xmlns="" id="{BF7D6DCF-0B68-489B-A242-F4731B2D208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xmlns="" id="{6571A9D0-A5E1-4E74-85A8-3727E62A0E45}"/>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xmlns="" id="{74FD3BC8-544E-429F-9BC2-B2B9736708F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xmlns="" id="{F3B2D578-A6BD-4E60-8BE3-2B83CD4D70A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xmlns="" id="{71FE75FF-5762-4080-945A-DACAD0B825DB}"/>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xmlns="" id="{14F64508-C085-488C-95F9-C0632DA0B732}"/>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xmlns="" id="{685B9E47-D80F-465E-A574-744F6FC5419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xmlns="" id="{D5CC4342-6C8B-4A90-9054-75DA31FC65B9}"/>
              </a:ext>
            </a:extLst>
          </p:cNvPr>
          <p:cNvGrpSpPr/>
          <p:nvPr/>
        </p:nvGrpSpPr>
        <p:grpSpPr>
          <a:xfrm>
            <a:off x="771839" y="376707"/>
            <a:ext cx="547979" cy="528905"/>
            <a:chOff x="2368476" y="589018"/>
            <a:chExt cx="1012508" cy="977265"/>
          </a:xfrm>
        </p:grpSpPr>
        <p:sp>
          <p:nvSpPr>
            <p:cNvPr id="104" name="Freeform: Shape 103">
              <a:extLst>
                <a:ext uri="{FF2B5EF4-FFF2-40B4-BE49-F238E27FC236}">
                  <a16:creationId xmlns:a16="http://schemas.microsoft.com/office/drawing/2014/main" xmlns=""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xmlns=""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xmlns=""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xmlns=""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xmlns=""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xmlns=""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xmlns=""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xmlns=""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xmlns=""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xmlns=""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xmlns=""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xmlns=""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xmlns=""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xmlns=""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xmlns=""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xmlns=""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xmlns=""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xmlns=""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6" name="Group 155">
            <a:extLst>
              <a:ext uri="{FF2B5EF4-FFF2-40B4-BE49-F238E27FC236}">
                <a16:creationId xmlns:a16="http://schemas.microsoft.com/office/drawing/2014/main" xmlns="" id="{21A0C8DE-1C32-4C1A-9D10-6076347398E0}"/>
              </a:ext>
            </a:extLst>
          </p:cNvPr>
          <p:cNvGrpSpPr/>
          <p:nvPr/>
        </p:nvGrpSpPr>
        <p:grpSpPr>
          <a:xfrm>
            <a:off x="718982" y="1649453"/>
            <a:ext cx="573162" cy="508369"/>
            <a:chOff x="2878931" y="2940843"/>
            <a:chExt cx="1095375" cy="971550"/>
          </a:xfrm>
        </p:grpSpPr>
        <p:sp>
          <p:nvSpPr>
            <p:cNvPr id="157" name="Freeform: Shape 156">
              <a:extLst>
                <a:ext uri="{FF2B5EF4-FFF2-40B4-BE49-F238E27FC236}">
                  <a16:creationId xmlns:a16="http://schemas.microsoft.com/office/drawing/2014/main" xmlns=""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xmlns=""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xmlns=""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xmlns=""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xmlns=""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xmlns=""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xmlns=""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4" name="Group 163">
            <a:extLst>
              <a:ext uri="{FF2B5EF4-FFF2-40B4-BE49-F238E27FC236}">
                <a16:creationId xmlns:a16="http://schemas.microsoft.com/office/drawing/2014/main" xmlns="" id="{1DA1EB51-28E0-47CA-8EDC-D8D227EFE3CC}"/>
              </a:ext>
            </a:extLst>
          </p:cNvPr>
          <p:cNvGrpSpPr/>
          <p:nvPr/>
        </p:nvGrpSpPr>
        <p:grpSpPr>
          <a:xfrm>
            <a:off x="750744" y="5449176"/>
            <a:ext cx="610269" cy="540751"/>
            <a:chOff x="4360069" y="2943701"/>
            <a:chExt cx="1095375" cy="970597"/>
          </a:xfrm>
        </p:grpSpPr>
        <p:sp>
          <p:nvSpPr>
            <p:cNvPr id="165" name="Freeform: Shape 164">
              <a:extLst>
                <a:ext uri="{FF2B5EF4-FFF2-40B4-BE49-F238E27FC236}">
                  <a16:creationId xmlns:a16="http://schemas.microsoft.com/office/drawing/2014/main" xmlns=""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xmlns=""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xmlns=""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xmlns=""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xmlns=""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xmlns=""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71" name="Group 170">
            <a:extLst>
              <a:ext uri="{FF2B5EF4-FFF2-40B4-BE49-F238E27FC236}">
                <a16:creationId xmlns:a16="http://schemas.microsoft.com/office/drawing/2014/main" xmlns="" id="{E2823128-B1C9-44F9-B290-BEA63C8C998E}"/>
              </a:ext>
            </a:extLst>
          </p:cNvPr>
          <p:cNvGrpSpPr/>
          <p:nvPr/>
        </p:nvGrpSpPr>
        <p:grpSpPr>
          <a:xfrm>
            <a:off x="689250" y="2921163"/>
            <a:ext cx="647376" cy="513072"/>
            <a:chOff x="3517678" y="3062050"/>
            <a:chExt cx="1225868" cy="971550"/>
          </a:xfrm>
        </p:grpSpPr>
        <p:sp>
          <p:nvSpPr>
            <p:cNvPr id="172" name="Freeform: Shape 171">
              <a:extLst>
                <a:ext uri="{FF2B5EF4-FFF2-40B4-BE49-F238E27FC236}">
                  <a16:creationId xmlns:a16="http://schemas.microsoft.com/office/drawing/2014/main" xmlns=""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xmlns=""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xmlns=""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xmlns=""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6" name="Freeform: Shape 175">
              <a:extLst>
                <a:ext uri="{FF2B5EF4-FFF2-40B4-BE49-F238E27FC236}">
                  <a16:creationId xmlns:a16="http://schemas.microsoft.com/office/drawing/2014/main" xmlns=""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7" name="Freeform: Shape 176">
              <a:extLst>
                <a:ext uri="{FF2B5EF4-FFF2-40B4-BE49-F238E27FC236}">
                  <a16:creationId xmlns:a16="http://schemas.microsoft.com/office/drawing/2014/main" xmlns=""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xmlns=""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xmlns=""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xmlns=""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xmlns=""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xmlns=""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xmlns=""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xmlns=""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85" name="Graphic 184">
            <a:extLst>
              <a:ext uri="{FF2B5EF4-FFF2-40B4-BE49-F238E27FC236}">
                <a16:creationId xmlns:a16="http://schemas.microsoft.com/office/drawing/2014/main" xmlns="" id="{3BE8905E-CDB1-4479-A311-0DC02528888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1043" y="4097470"/>
            <a:ext cx="595207" cy="601216"/>
          </a:xfrm>
          <a:prstGeom prst="rect">
            <a:avLst/>
          </a:prstGeom>
        </p:spPr>
      </p:pic>
      <p:grpSp>
        <p:nvGrpSpPr>
          <p:cNvPr id="186" name="Group 185">
            <a:extLst>
              <a:ext uri="{FF2B5EF4-FFF2-40B4-BE49-F238E27FC236}">
                <a16:creationId xmlns:a16="http://schemas.microsoft.com/office/drawing/2014/main" xmlns="" id="{D986E400-9208-4F7D-833C-D09464F27A11}"/>
              </a:ext>
            </a:extLst>
          </p:cNvPr>
          <p:cNvGrpSpPr/>
          <p:nvPr/>
        </p:nvGrpSpPr>
        <p:grpSpPr>
          <a:xfrm>
            <a:off x="3284072" y="4288813"/>
            <a:ext cx="359528" cy="593075"/>
            <a:chOff x="2857501" y="-1033463"/>
            <a:chExt cx="588963" cy="971550"/>
          </a:xfrm>
        </p:grpSpPr>
        <p:sp>
          <p:nvSpPr>
            <p:cNvPr id="187" name="Line 5">
              <a:extLst>
                <a:ext uri="{FF2B5EF4-FFF2-40B4-BE49-F238E27FC236}">
                  <a16:creationId xmlns:a16="http://schemas.microsoft.com/office/drawing/2014/main" xmlns=""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8" name="Freeform 6">
              <a:extLst>
                <a:ext uri="{FF2B5EF4-FFF2-40B4-BE49-F238E27FC236}">
                  <a16:creationId xmlns:a16="http://schemas.microsoft.com/office/drawing/2014/main" xmlns=""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89" name="Line 9">
              <a:extLst>
                <a:ext uri="{FF2B5EF4-FFF2-40B4-BE49-F238E27FC236}">
                  <a16:creationId xmlns:a16="http://schemas.microsoft.com/office/drawing/2014/main" xmlns=""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0" name="Line 10">
              <a:extLst>
                <a:ext uri="{FF2B5EF4-FFF2-40B4-BE49-F238E27FC236}">
                  <a16:creationId xmlns:a16="http://schemas.microsoft.com/office/drawing/2014/main" xmlns=""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1" name="Freeform 11">
              <a:extLst>
                <a:ext uri="{FF2B5EF4-FFF2-40B4-BE49-F238E27FC236}">
                  <a16:creationId xmlns:a16="http://schemas.microsoft.com/office/drawing/2014/main" xmlns=""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2" name="Freeform 12">
              <a:extLst>
                <a:ext uri="{FF2B5EF4-FFF2-40B4-BE49-F238E27FC236}">
                  <a16:creationId xmlns:a16="http://schemas.microsoft.com/office/drawing/2014/main" xmlns=""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3" name="Freeform 13">
              <a:extLst>
                <a:ext uri="{FF2B5EF4-FFF2-40B4-BE49-F238E27FC236}">
                  <a16:creationId xmlns:a16="http://schemas.microsoft.com/office/drawing/2014/main" xmlns=""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4" name="Freeform 14">
              <a:extLst>
                <a:ext uri="{FF2B5EF4-FFF2-40B4-BE49-F238E27FC236}">
                  <a16:creationId xmlns:a16="http://schemas.microsoft.com/office/drawing/2014/main" xmlns=""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95" name="Line 15">
              <a:extLst>
                <a:ext uri="{FF2B5EF4-FFF2-40B4-BE49-F238E27FC236}">
                  <a16:creationId xmlns:a16="http://schemas.microsoft.com/office/drawing/2014/main" xmlns=""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97" name="Rectangle 196">
            <a:hlinkClick r:id="rId8" action="ppaction://hlinksldjump"/>
            <a:extLst>
              <a:ext uri="{FF2B5EF4-FFF2-40B4-BE49-F238E27FC236}">
                <a16:creationId xmlns:a16="http://schemas.microsoft.com/office/drawing/2014/main" xmlns="" id="{ADAE33BE-2700-4550-9494-921A5AB680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xmlns="" id="{8DF4F80D-3983-45AF-A3F1-62673B7DD3D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xmlns="" id="{378FAF47-E2BB-4ED0-B2E6-09C20DA68B7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xmlns="" id="{E7F8B864-A0C0-4E5B-8925-70A7A29F93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4010011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xmlns=""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xmlns=""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ea typeface="Consolas" charset="0"/>
                <a:cs typeface="Consolas" charset="0"/>
              </a:rPr>
              <a:t>aks</a:t>
            </a:r>
            <a:r>
              <a:rPr lang="en-US" sz="1568" b="1" dirty="0">
                <a:solidFill>
                  <a:srgbClr val="0072C6"/>
                </a:solidFill>
                <a:latin typeface="Consolas" charset="0"/>
                <a:ea typeface="Consolas" charset="0"/>
                <a:cs typeface="Consolas" charset="0"/>
              </a:rPr>
              <a:t> create</a:t>
            </a:r>
            <a:r>
              <a:rPr lang="en-US" sz="1568" dirty="0">
                <a:solidFill>
                  <a:srgbClr val="0072C6"/>
                </a:solidFill>
                <a:latin typeface="Consolas" charset="0"/>
                <a:ea typeface="Consolas" charset="0"/>
                <a:cs typeface="Consolas" charset="0"/>
              </a:rPr>
              <a:t>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--generate-</a:t>
            </a:r>
            <a:r>
              <a:rPr lang="en-US" sz="1568" dirty="0" err="1">
                <a:gradFill>
                  <a:gsLst>
                    <a:gs pos="1250">
                      <a:srgbClr val="505050"/>
                    </a:gs>
                    <a:gs pos="100000">
                      <a:srgbClr val="505050"/>
                    </a:gs>
                  </a:gsLst>
                  <a:lin ang="5400000" scaled="0"/>
                </a:gradFill>
                <a:latin typeface="Consolas" charset="0"/>
                <a:ea typeface="Consolas" charset="0"/>
                <a:cs typeface="Consolas" charset="0"/>
              </a:rPr>
              <a:t>ssh</a:t>
            </a:r>
            <a:r>
              <a:rPr lang="en-US" sz="1568"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386">
              <a:lnSpc>
                <a:spcPct val="100000"/>
              </a:lnSpc>
              <a:spcBef>
                <a:spcPts val="0"/>
              </a:spcBef>
              <a:buSzTx/>
              <a:buNone/>
              <a:defRPr/>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install-cli</a:t>
            </a:r>
          </a:p>
          <a:p>
            <a:pPr marL="0" indent="0" defTabSz="896386">
              <a:lnSpc>
                <a:spcPct val="100000"/>
              </a:lnSpc>
              <a:spcBef>
                <a:spcPts val="0"/>
              </a:spcBef>
              <a:buSzTx/>
              <a:buNone/>
            </a:pPr>
            <a:r>
              <a:rPr lang="en-US" sz="1568"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8" dirty="0" err="1">
                <a:gradFill>
                  <a:gsLst>
                    <a:gs pos="1250">
                      <a:srgbClr val="505050"/>
                    </a:gs>
                    <a:gs pos="100000">
                      <a:srgbClr val="505050"/>
                    </a:gs>
                  </a:gsLst>
                  <a:lin ang="5400000" scaled="0"/>
                </a:gradFill>
                <a:latin typeface="Consolas" charset="0"/>
                <a:ea typeface="Consolas" charset="0"/>
                <a:cs typeface="Consolas" charset="0"/>
              </a:rPr>
              <a:t>usr</a:t>
            </a:r>
            <a:r>
              <a:rPr lang="en-US" sz="1568" dirty="0">
                <a:gradFill>
                  <a:gsLst>
                    <a:gs pos="1250">
                      <a:srgbClr val="505050"/>
                    </a:gs>
                    <a:gs pos="100000">
                      <a:srgbClr val="505050"/>
                    </a:gs>
                  </a:gsLst>
                  <a:lin ang="5400000" scaled="0"/>
                </a:gradFill>
                <a:latin typeface="Consolas" charset="0"/>
                <a:ea typeface="Consolas" charset="0"/>
                <a:cs typeface="Consolas" charset="0"/>
              </a:rPr>
              <a:t>/local/bin/</a:t>
            </a:r>
            <a:r>
              <a:rPr lang="en-US" sz="1568" dirty="0" err="1">
                <a:gradFill>
                  <a:gsLst>
                    <a:gs pos="1250">
                      <a:srgbClr val="505050"/>
                    </a:gs>
                    <a:gs pos="100000">
                      <a:srgbClr val="505050"/>
                    </a:gs>
                  </a:gsLst>
                  <a:lin ang="5400000" scaled="0"/>
                </a:gradFill>
                <a:latin typeface="Consolas" charset="0"/>
                <a:ea typeface="Consolas" charset="0"/>
                <a:cs typeface="Consolas" charset="0"/>
              </a:rPr>
              <a:t>kubectl</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charset="0"/>
              <a:ea typeface="Consolas" charset="0"/>
              <a:cs typeface="Consolas" charset="0"/>
            </a:endParaRPr>
          </a:p>
          <a:p>
            <a:pPr marL="0" indent="0" defTabSz="914367">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get-credentials </a:t>
            </a:r>
            <a:r>
              <a:rPr lang="en-US" sz="1568" dirty="0">
                <a:gradFill>
                  <a:gsLst>
                    <a:gs pos="1250">
                      <a:srgbClr val="505050"/>
                    </a:gs>
                    <a:gs pos="100000">
                      <a:srgbClr val="505050"/>
                    </a:gs>
                  </a:gsLst>
                  <a:lin ang="5400000" scaled="0"/>
                </a:gradFill>
                <a:latin typeface="Consolas" charset="0"/>
                <a:ea typeface="Consolas" charset="0"/>
                <a:cs typeface="Consolas" charset="0"/>
              </a:rPr>
              <a:t>-g </a:t>
            </a:r>
            <a:r>
              <a:rPr lang="en-US" sz="1568"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8" dirty="0">
                <a:gradFill>
                  <a:gsLst>
                    <a:gs pos="1250">
                      <a:srgbClr val="505050"/>
                    </a:gs>
                    <a:gs pos="100000">
                      <a:srgbClr val="505050"/>
                    </a:gs>
                  </a:gsLst>
                  <a:lin ang="5400000" scaled="0"/>
                </a:gradFill>
                <a:latin typeface="Consolas" charset="0"/>
                <a:ea typeface="Consolas" charset="0"/>
                <a:cs typeface="Consolas" charset="0"/>
              </a:rPr>
              <a:t> -n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Merged "</a:t>
            </a:r>
            <a:r>
              <a:rPr lang="en-US" sz="1568"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8"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367">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xmlns="" id="{2A00EE8A-2E40-4EB9-959C-D5600592F1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xmlns=""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xmlns=""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xmlns="" id="{13B38A0A-D150-4426-B7F8-F59AA8097A2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xmlns="" id="{09844605-5E74-410E-91B0-9ECDD6A3637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xmlns="" id="{CB24296F-C308-47B0-8E3F-9719C6881AA4}"/>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xmlns="" id="{0CE26F48-0734-4F45-AA15-DC8D287C6E8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xmlns=""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xmlns=""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xmlns=""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xmlns=""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xmlns=""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xmlns=""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xmlns=""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xmlns=""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xmlns=""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xmlns=""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xmlns=""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xmlns=""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xmlns=""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xmlns=""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xmlns=""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xmlns=""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xmlns=""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xmlns=""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xmlns=""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xmlns=""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xmlns=""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xmlns=""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xmlns="" id="{A8C1BC9A-B3AF-4612-974A-97215A8E9A9C}"/>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xmlns=""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xmlns="" id="{D2EA0E03-0406-4823-9BC4-CE325EF77D8F}"/>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xmlns=""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xmlns=""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xmlns=""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xmlns="" id="{F970084A-B71C-405E-8438-070BD15880C2}"/>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xmlns=""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xmlns="" id="{8154416C-0B0A-4123-A974-104A2F7A2E6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xmlns="" id="{21D123BD-419A-4B03-9EA5-E71AB35D60B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xmlns="" id="{B9160EBC-61A9-4197-8843-FF0187C62C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xmlns="" id="{DD345175-7C30-422B-BEBD-01FB4796316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xmlns="" id="{04E0740E-B6FC-4234-B35C-AE23A6F74D5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2530775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ctrTitle" idx="4294967295"/>
          </p:nvPr>
        </p:nvSpPr>
        <p:spPr>
          <a:xfrm>
            <a:off x="312671" y="314959"/>
            <a:ext cx="5668963" cy="893763"/>
          </a:xfrm>
          <a:prstGeom prst="rect">
            <a:avLst/>
          </a:prstGeom>
        </p:spPr>
        <p:txBody>
          <a:bodyPr wrap="square" lIns="121900" tIns="121900" rIns="121900" bIns="121900" anchor="b" anchorCtr="0">
            <a:noAutofit/>
          </a:bodyPr>
          <a:lstStyle/>
          <a:p>
            <a:r>
              <a:rPr lang="en-US" sz="5400" b="0" dirty="0" smtClean="0">
                <a:solidFill>
                  <a:srgbClr val="666666"/>
                </a:solidFill>
                <a:latin typeface="Segoe UI Light" panose="020B0502040204020203" pitchFamily="34" charset="0"/>
                <a:cs typeface="Segoe UI Light" panose="020B0502040204020203" pitchFamily="34" charset="0"/>
              </a:rPr>
              <a:t>Partners</a:t>
            </a:r>
            <a:endParaRPr lang="en" sz="5400" b="0" dirty="0">
              <a:solidFill>
                <a:schemeClr val="bg2"/>
              </a:solidFill>
              <a:latin typeface="Segoe UI Light" panose="020B0502040204020203" pitchFamily="34" charset="0"/>
              <a:cs typeface="Segoe UI Light" panose="020B0502040204020203" pitchFamily="34" charset="0"/>
            </a:endParaRPr>
          </a:p>
        </p:txBody>
      </p:sp>
      <p:sp>
        <p:nvSpPr>
          <p:cNvPr id="69" name="Shape 69"/>
          <p:cNvSpPr txBox="1">
            <a:spLocks noGrp="1"/>
          </p:cNvSpPr>
          <p:nvPr>
            <p:ph type="subTitle" idx="4294967295"/>
          </p:nvPr>
        </p:nvSpPr>
        <p:spPr>
          <a:xfrm>
            <a:off x="312671" y="4816602"/>
            <a:ext cx="3355089" cy="1760220"/>
          </a:xfrm>
          <a:prstGeom prst="rect">
            <a:avLst/>
          </a:prstGeom>
        </p:spPr>
        <p:txBody>
          <a:bodyPr wrap="square" lIns="121900" tIns="121900" rIns="121900" bIns="121900" anchor="t" anchorCtr="0">
            <a:noAutofit/>
          </a:bodyPr>
          <a:lstStyle/>
          <a:p>
            <a:pPr>
              <a:spcBef>
                <a:spcPts val="0"/>
              </a:spcBef>
              <a:buNone/>
            </a:pPr>
            <a:r>
              <a:rPr lang="en-US" sz="2800" dirty="0" smtClean="0">
                <a:solidFill>
                  <a:schemeClr val="bg2"/>
                </a:solidFill>
                <a:latin typeface="Segoe UI Light" panose="020B0502040204020203" pitchFamily="34" charset="0"/>
                <a:ea typeface="Work Sans"/>
                <a:cs typeface="Segoe UI Light" panose="020B0502040204020203" pitchFamily="34" charset="0"/>
                <a:sym typeface="Work Sans"/>
              </a:rPr>
              <a:t>Joe Maurer</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US" sz="1800" dirty="0" err="1" smtClean="0">
                <a:solidFill>
                  <a:schemeClr val="bg2"/>
                </a:solidFill>
                <a:latin typeface="Segoe UI Light" panose="020B0502040204020203" pitchFamily="34" charset="0"/>
                <a:ea typeface="Work Sans"/>
                <a:cs typeface="Segoe UI Light" panose="020B0502040204020203" pitchFamily="34" charset="0"/>
                <a:sym typeface="Work Sans"/>
              </a:rPr>
              <a:t>Attunix</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a:p>
            <a:pPr indent="-93131">
              <a:spcBef>
                <a:spcPts val="0"/>
              </a:spcBef>
              <a:buSzPts val="1100"/>
              <a:buNone/>
            </a:pPr>
            <a:r>
              <a:rPr lang="en-US" sz="1800" dirty="0" smtClean="0">
                <a:solidFill>
                  <a:schemeClr val="bg2"/>
                </a:solidFill>
                <a:latin typeface="Segoe UI Light" panose="020B0502040204020203" pitchFamily="34" charset="0"/>
                <a:cs typeface="Segoe UI Light" panose="020B0502040204020203" pitchFamily="34" charset="0"/>
              </a:rPr>
              <a:t>Account Executive</a:t>
            </a:r>
            <a:endParaRPr lang="en" sz="1800" dirty="0">
              <a:solidFill>
                <a:schemeClr val="bg2"/>
              </a:solidFill>
              <a:latin typeface="Segoe UI Light" panose="020B0502040204020203" pitchFamily="34" charset="0"/>
              <a:cs typeface="Segoe UI Light" panose="020B0502040204020203" pitchFamily="34" charset="0"/>
            </a:endParaRPr>
          </a:p>
        </p:txBody>
      </p:sp>
      <p:sp>
        <p:nvSpPr>
          <p:cNvPr id="7" name="Shape 69">
            <a:extLst>
              <a:ext uri="{FF2B5EF4-FFF2-40B4-BE49-F238E27FC236}">
                <a16:creationId xmlns:a16="http://schemas.microsoft.com/office/drawing/2014/main" xmlns="" id="{AFAEF74B-9095-5249-9F20-077D15E66FE6}"/>
              </a:ext>
            </a:extLst>
          </p:cNvPr>
          <p:cNvSpPr txBox="1">
            <a:spLocks/>
          </p:cNvSpPr>
          <p:nvPr/>
        </p:nvSpPr>
        <p:spPr>
          <a:xfrm>
            <a:off x="4313783" y="4817364"/>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r>
              <a:rPr lang="en-US" sz="2800" dirty="0" smtClean="0">
                <a:solidFill>
                  <a:schemeClr val="bg2"/>
                </a:solidFill>
                <a:latin typeface="Segoe UI Light" panose="020B0502040204020203" pitchFamily="34" charset="0"/>
                <a:ea typeface="Work Sans"/>
                <a:cs typeface="Segoe UI Light" panose="020B0502040204020203" pitchFamily="34" charset="0"/>
                <a:sym typeface="Work Sans"/>
              </a:rPr>
              <a:t>Bob </a:t>
            </a:r>
            <a:r>
              <a:rPr lang="en-US" sz="2800" dirty="0" err="1" smtClean="0">
                <a:solidFill>
                  <a:schemeClr val="bg2"/>
                </a:solidFill>
                <a:latin typeface="Segoe UI Light" panose="020B0502040204020203" pitchFamily="34" charset="0"/>
                <a:ea typeface="Work Sans"/>
                <a:cs typeface="Segoe UI Light" panose="020B0502040204020203" pitchFamily="34" charset="0"/>
                <a:sym typeface="Work Sans"/>
              </a:rPr>
              <a:t>Coulehan</a:t>
            </a:r>
            <a:endParaRPr lang="en" sz="2800" dirty="0">
              <a:solidFill>
                <a:schemeClr val="bg2"/>
              </a:solidFill>
              <a:latin typeface="Segoe UI Light" panose="020B0502040204020203" pitchFamily="34" charset="0"/>
              <a:ea typeface="Work Sans"/>
              <a:cs typeface="Segoe UI Light" panose="020B0502040204020203" pitchFamily="34" charset="0"/>
              <a:sym typeface="Work Sans"/>
            </a:endParaRPr>
          </a:p>
          <a:p>
            <a:pPr>
              <a:spcBef>
                <a:spcPts val="0"/>
              </a:spcBef>
              <a:buNone/>
            </a:pPr>
            <a:r>
              <a:rPr lang="en-US" sz="1800" dirty="0" smtClean="0">
                <a:solidFill>
                  <a:schemeClr val="bg2"/>
                </a:solidFill>
                <a:latin typeface="Segoe UI Light" panose="020B0502040204020203" pitchFamily="34" charset="0"/>
                <a:ea typeface="Work Sans"/>
                <a:cs typeface="Segoe UI Light" panose="020B0502040204020203" pitchFamily="34" charset="0"/>
                <a:sym typeface="Work Sans"/>
              </a:rPr>
              <a:t>NetApp</a:t>
            </a: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a:p>
            <a:pPr indent="-93131">
              <a:spcBef>
                <a:spcPts val="0"/>
              </a:spcBef>
              <a:buSzPts val="1100"/>
              <a:buNone/>
            </a:pPr>
            <a:r>
              <a:rPr lang="en-US" sz="1800" dirty="0" smtClean="0">
                <a:solidFill>
                  <a:schemeClr val="bg2"/>
                </a:solidFill>
                <a:latin typeface="Segoe UI Light" panose="020B0502040204020203" pitchFamily="34" charset="0"/>
                <a:cs typeface="Segoe UI Light" panose="020B0502040204020203" pitchFamily="34" charset="0"/>
              </a:rPr>
              <a:t>Azure Sales Director</a:t>
            </a:r>
            <a:endParaRPr lang="en" sz="1800" dirty="0">
              <a:solidFill>
                <a:schemeClr val="bg2"/>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xmlns="" id="{6258C02C-203A-B04C-93D0-10A6599CA6F9}"/>
              </a:ext>
            </a:extLst>
          </p:cNvPr>
          <p:cNvSpPr/>
          <p:nvPr/>
        </p:nvSpPr>
        <p:spPr>
          <a:xfrm>
            <a:off x="4313783" y="2218958"/>
            <a:ext cx="2544217" cy="254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hape 69">
            <a:extLst>
              <a:ext uri="{FF2B5EF4-FFF2-40B4-BE49-F238E27FC236}">
                <a16:creationId xmlns:a16="http://schemas.microsoft.com/office/drawing/2014/main" xmlns="" id="{1CC326CB-ED69-EE43-8BF6-8648A5F2DE06}"/>
              </a:ext>
            </a:extLst>
          </p:cNvPr>
          <p:cNvSpPr txBox="1">
            <a:spLocks/>
          </p:cNvSpPr>
          <p:nvPr/>
        </p:nvSpPr>
        <p:spPr>
          <a:xfrm>
            <a:off x="8447381" y="4701312"/>
            <a:ext cx="3224938" cy="1760220"/>
          </a:xfrm>
          <a:prstGeom prst="rect">
            <a:avLst/>
          </a:prstGeom>
          <a:noFill/>
          <a:ln>
            <a:noFill/>
          </a:ln>
        </p:spPr>
        <p:txBody>
          <a:bodyPr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R="0" lvl="1"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R="0" lvl="2" algn="l" rtl="0">
              <a:lnSpc>
                <a:spcPct val="100000"/>
              </a:lnSpc>
              <a:spcBef>
                <a:spcPts val="48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R="0" lvl="3"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R="0" lvl="4"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R="0" lvl="5"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R="0" lvl="6"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R="0" lvl="7"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R="0" lvl="8" algn="l" rtl="0">
              <a:lnSpc>
                <a:spcPct val="100000"/>
              </a:lnSpc>
              <a:spcBef>
                <a:spcPts val="36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a:spcBef>
                <a:spcPts val="0"/>
              </a:spcBef>
              <a:buNone/>
            </a:pPr>
            <a:endParaRPr lang="en" sz="1800" dirty="0">
              <a:solidFill>
                <a:schemeClr val="bg2"/>
              </a:solidFill>
              <a:latin typeface="Segoe UI Light" panose="020B0502040204020203" pitchFamily="34" charset="0"/>
              <a:ea typeface="Work Sans"/>
              <a:cs typeface="Segoe UI Light" panose="020B0502040204020203" pitchFamily="34" charset="0"/>
              <a:sym typeface="Work San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671" y="2276602"/>
            <a:ext cx="2540000" cy="2540000"/>
          </a:xfrm>
          <a:prstGeom prst="rect">
            <a:avLst/>
          </a:prstGeom>
        </p:spPr>
      </p:pic>
    </p:spTree>
    <p:extLst>
      <p:ext uri="{BB962C8B-B14F-4D97-AF65-F5344CB8AC3E}">
        <p14:creationId xmlns:p14="http://schemas.microsoft.com/office/powerpoint/2010/main" val="18491614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xmlns=""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xmlns=""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az aks list</a:t>
            </a:r>
            <a:r>
              <a:rPr lang="en-US" sz="1568" b="1" dirty="0">
                <a:solidFill>
                  <a:srgbClr val="0072C6"/>
                </a:solidFill>
                <a:latin typeface="Consolas"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o table</a:t>
            </a: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Name                Location    ResourceGroup     KubernetesRelease  ProvisioningState</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  --------------  -------------------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westus2     </a:t>
            </a:r>
            <a:r>
              <a:rPr lang="en-US" sz="1176"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1.</a:t>
            </a:r>
            <a:r>
              <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7.7</a:t>
            </a:r>
            <a:r>
              <a:rPr lang="mr-IN" sz="1176" dirty="0">
                <a:gradFill>
                  <a:gsLst>
                    <a:gs pos="1250">
                      <a:srgbClr val="505050"/>
                    </a:gs>
                    <a:gs pos="100000">
                      <a:srgbClr val="505050"/>
                    </a:gs>
                  </a:gsLst>
                  <a:lin ang="5400000" scaled="0"/>
                </a:gradFill>
                <a:latin typeface="Consolas" panose="020B0609020204030204" pitchFamily="49" charset="0"/>
                <a:ea typeface="Consolas" charset="0"/>
                <a:cs typeface="Consolas" charset="0"/>
              </a:rPr>
              <a:t>  Succeeded          </a:t>
            </a: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endParaRPr lang="en-US" sz="1176"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upgrade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t>
            </a:r>
            <a:r>
              <a:rPr lang="mr-IN" sz="1568" dirty="0">
                <a:gradFill>
                  <a:gsLst>
                    <a:gs pos="1250">
                      <a:srgbClr val="505050"/>
                    </a:gs>
                    <a:gs pos="100000">
                      <a:srgbClr val="505050"/>
                    </a:gs>
                  </a:gsLst>
                  <a:lin ang="5400000" scaled="0"/>
                </a:gradFill>
                <a:latin typeface="Consolas" panose="020B0609020204030204" pitchFamily="49" charset="0"/>
                <a:ea typeface="Consolas" charset="0"/>
                <a:cs typeface="Consolas" charset="0"/>
              </a:rPr>
              <a:t>–</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kubernetes</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-version 1.8.1 </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kubectl</a:t>
            </a:r>
            <a:r>
              <a:rPr lang="en-US" sz="1568" b="1" dirty="0">
                <a:solidFill>
                  <a:srgbClr val="0072C6"/>
                </a:solidFill>
                <a:latin typeface="Consolas" charset="0"/>
              </a:rPr>
              <a:t> get nodes</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NAME                       STATUS    AGE       VERSION</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aks-mycluster-36851231-0   Ready     12m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aks-mycluster-36851231-1   Ready     8m        v1.8.1</a:t>
            </a:r>
          </a:p>
          <a:p>
            <a:pPr marL="0" indent="0" defTabSz="914367">
              <a:buNone/>
            </a:pPr>
            <a:r>
              <a:rPr lang="is-I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aks-mycluster-36851231-2   Ready     3m        v1.8.1</a:t>
            </a:r>
          </a:p>
          <a:p>
            <a:pPr marL="0" indent="0" defTabSz="914367">
              <a:buNone/>
            </a:pPr>
            <a:endPar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endParaRPr>
          </a:p>
          <a:p>
            <a:pPr marL="0" indent="0" defTabSz="896386">
              <a:lnSpc>
                <a:spcPct val="100000"/>
              </a:lnSpc>
              <a:spcBef>
                <a:spcPts val="0"/>
              </a:spcBef>
              <a:buSzTx/>
              <a:buNone/>
            </a:pPr>
            <a:r>
              <a:rPr lang="en-US"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a:t>
            </a:r>
            <a:r>
              <a:rPr lang="en-US" sz="1568" b="1" dirty="0" err="1">
                <a:solidFill>
                  <a:srgbClr val="0072C6"/>
                </a:solidFill>
                <a:latin typeface="Consolas" charset="0"/>
              </a:rPr>
              <a:t>aks</a:t>
            </a:r>
            <a:r>
              <a:rPr lang="en-US" sz="1568" b="1" dirty="0">
                <a:solidFill>
                  <a:srgbClr val="0072C6"/>
                </a:solidFill>
                <a:latin typeface="Consolas" charset="0"/>
              </a:rPr>
              <a:t> scale </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-g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myResourceGroup</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-n </a:t>
            </a:r>
            <a:r>
              <a:rPr lang="en-US" sz="1568" dirty="0" err="1">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myCluster</a:t>
            </a:r>
            <a:r>
              <a:rPr lang="en-US" sz="1568" dirty="0">
                <a:gradFill>
                  <a:gsLst>
                    <a:gs pos="1250">
                      <a:srgbClr val="505050"/>
                    </a:gs>
                    <a:gs pos="100000">
                      <a:srgbClr val="505050"/>
                    </a:gs>
                  </a:gsLst>
                  <a:lin ang="5400000" scaled="0"/>
                </a:gradFill>
                <a:latin typeface="Consolas" panose="020B0609020204030204" pitchFamily="49" charset="0"/>
                <a:ea typeface="Consolas" charset="0"/>
                <a:cs typeface="Consolas" panose="020B0609020204030204" pitchFamily="49" charset="0"/>
              </a:rPr>
              <a:t> --agent-count 10</a:t>
            </a:r>
          </a:p>
          <a:p>
            <a:pPr marL="0" indent="0" defTabSz="914367">
              <a:buNone/>
            </a:pPr>
            <a:r>
              <a:rPr lang="en-US" sz="1568" dirty="0">
                <a:gradFill>
                  <a:gsLst>
                    <a:gs pos="1250">
                      <a:srgbClr val="505050"/>
                    </a:gs>
                    <a:gs pos="100000">
                      <a:srgbClr val="505050"/>
                    </a:gs>
                  </a:gsLst>
                  <a:lin ang="5400000" scaled="0"/>
                </a:gradFill>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xmlns=""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xmlns=""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xmlns=""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27" name="Rectangle: Rounded Corners 26">
            <a:extLst>
              <a:ext uri="{FF2B5EF4-FFF2-40B4-BE49-F238E27FC236}">
                <a16:creationId xmlns:a16="http://schemas.microsoft.com/office/drawing/2014/main" xmlns="" id="{C031A766-257F-4357-93FD-8D83D403865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xmlns="" id="{DDE9AE89-10B6-40E9-A880-0D5BD189A02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xmlns="" id="{F3459CB5-7027-4196-8F10-DC4F443E04A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xmlns="" id="{E9311EB3-3221-4927-801D-A5F0DD1F7CB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xmlns=""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xmlns=""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xmlns=""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xmlns=""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xmlns=""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xmlns=""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xmlns=""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xmlns=""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xmlns=""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xmlns=""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xmlns=""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xmlns=""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xmlns=""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xmlns=""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xmlns=""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xmlns=""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xmlns=""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xmlns=""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xmlns=""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xmlns=""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xmlns=""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xmlns=""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xmlns="" id="{288862BD-B465-41CB-93F9-0AA39A2FF2DE}"/>
              </a:ext>
            </a:extLst>
          </p:cNvPr>
          <p:cNvGrpSpPr/>
          <p:nvPr/>
        </p:nvGrpSpPr>
        <p:grpSpPr>
          <a:xfrm>
            <a:off x="718982" y="1649453"/>
            <a:ext cx="573162" cy="508369"/>
            <a:chOff x="2878931" y="2940843"/>
            <a:chExt cx="1095375" cy="971550"/>
          </a:xfrm>
        </p:grpSpPr>
        <p:sp>
          <p:nvSpPr>
            <p:cNvPr id="70" name="Freeform: Shape 69">
              <a:extLst>
                <a:ext uri="{FF2B5EF4-FFF2-40B4-BE49-F238E27FC236}">
                  <a16:creationId xmlns:a16="http://schemas.microsoft.com/office/drawing/2014/main" xmlns=""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xmlns="" id="{60A3AF97-98F1-4A84-B1CF-C95E139FE522}"/>
              </a:ext>
            </a:extLst>
          </p:cNvPr>
          <p:cNvGrpSpPr/>
          <p:nvPr/>
        </p:nvGrpSpPr>
        <p:grpSpPr>
          <a:xfrm>
            <a:off x="750744" y="5449176"/>
            <a:ext cx="610269" cy="540751"/>
            <a:chOff x="4360069" y="2943701"/>
            <a:chExt cx="1095375" cy="970597"/>
          </a:xfrm>
        </p:grpSpPr>
        <p:sp>
          <p:nvSpPr>
            <p:cNvPr id="78" name="Freeform: Shape 77">
              <a:extLst>
                <a:ext uri="{FF2B5EF4-FFF2-40B4-BE49-F238E27FC236}">
                  <a16:creationId xmlns:a16="http://schemas.microsoft.com/office/drawing/2014/main" xmlns=""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xmlns=""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xmlns=""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xmlns="" id="{353751C4-8729-449C-9E1C-C9DFF1F79510}"/>
              </a:ext>
            </a:extLst>
          </p:cNvPr>
          <p:cNvGrpSpPr/>
          <p:nvPr/>
        </p:nvGrpSpPr>
        <p:grpSpPr>
          <a:xfrm>
            <a:off x="689250" y="2921163"/>
            <a:ext cx="647376" cy="513072"/>
            <a:chOff x="3517678" y="3062050"/>
            <a:chExt cx="1225868" cy="971550"/>
          </a:xfrm>
        </p:grpSpPr>
        <p:sp>
          <p:nvSpPr>
            <p:cNvPr id="85" name="Freeform: Shape 84">
              <a:extLst>
                <a:ext uri="{FF2B5EF4-FFF2-40B4-BE49-F238E27FC236}">
                  <a16:creationId xmlns:a16="http://schemas.microsoft.com/office/drawing/2014/main" xmlns=""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xmlns="" id="{E4028159-B25E-4BC9-8985-B02E5C50C4D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100" name="Rectangle 99">
            <a:hlinkClick r:id="rId6" action="ppaction://hlinksldjump"/>
            <a:extLst>
              <a:ext uri="{FF2B5EF4-FFF2-40B4-BE49-F238E27FC236}">
                <a16:creationId xmlns:a16="http://schemas.microsoft.com/office/drawing/2014/main" xmlns="" id="{E303C60C-583F-4F0D-9A40-447CE53CC8AD}"/>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xmlns="" id="{F16E784F-E7CB-4123-98FA-DDF5D0BB72E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xmlns="" id="{1B2107DA-8C21-4BA7-991D-95B1F7F0AD9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xmlns="" id="{DA38C9D8-D2A6-406C-AEC3-2285F555C03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299572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4EF2A-B3B5-D240-974C-BBAAF8D02CFD}"/>
              </a:ext>
            </a:extLst>
          </p:cNvPr>
          <p:cNvSpPr>
            <a:spLocks noGrp="1"/>
          </p:cNvSpPr>
          <p:nvPr>
            <p:ph type="title"/>
          </p:nvPr>
        </p:nvSpPr>
        <p:spPr/>
        <p:txBody>
          <a:bodyPr/>
          <a:lstStyle/>
          <a:p>
            <a:r>
              <a:rPr lang="en-US" dirty="0" smtClean="0"/>
              <a:t>Lab 1</a:t>
            </a:r>
            <a:endParaRPr lang="en-US" dirty="0"/>
          </a:p>
        </p:txBody>
      </p:sp>
    </p:spTree>
    <p:extLst>
      <p:ext uri="{BB962C8B-B14F-4D97-AF65-F5344CB8AC3E}">
        <p14:creationId xmlns:p14="http://schemas.microsoft.com/office/powerpoint/2010/main" val="186791839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xmlns=""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xmlns=""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xmlns=""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micro-web</a:t>
              </a:r>
            </a:p>
          </p:txBody>
        </p:sp>
        <p:cxnSp>
          <p:nvCxnSpPr>
            <p:cNvPr id="34" name="Straight Connector 33">
              <a:extLst>
                <a:ext uri="{FF2B5EF4-FFF2-40B4-BE49-F238E27FC236}">
                  <a16:creationId xmlns:a16="http://schemas.microsoft.com/office/drawing/2014/main" xmlns=""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port</a:t>
              </a:r>
            </a:p>
          </p:txBody>
        </p:sp>
        <p:sp>
          <p:nvSpPr>
            <p:cNvPr id="36" name="TextBox 35">
              <a:extLst>
                <a:ext uri="{FF2B5EF4-FFF2-40B4-BE49-F238E27FC236}">
                  <a16:creationId xmlns:a16="http://schemas.microsoft.com/office/drawing/2014/main" xmlns=""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rPr>
                <a:t>8000</a:t>
              </a:r>
            </a:p>
          </p:txBody>
        </p:sp>
      </p:grpSp>
      <p:grpSp>
        <p:nvGrpSpPr>
          <p:cNvPr id="51" name="Group 50">
            <a:extLst>
              <a:ext uri="{FF2B5EF4-FFF2-40B4-BE49-F238E27FC236}">
                <a16:creationId xmlns:a16="http://schemas.microsoft.com/office/drawing/2014/main" xmlns=""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xmlns=""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xmlns=""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xmlns=""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xmlns=""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6" name="Straight Connector 55">
              <a:extLst>
                <a:ext uri="{FF2B5EF4-FFF2-40B4-BE49-F238E27FC236}">
                  <a16:creationId xmlns:a16="http://schemas.microsoft.com/office/drawing/2014/main" xmlns=""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xmlns=""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58" name="TextBox 57">
              <a:extLst>
                <a:ext uri="{FF2B5EF4-FFF2-40B4-BE49-F238E27FC236}">
                  <a16:creationId xmlns:a16="http://schemas.microsoft.com/office/drawing/2014/main" xmlns=""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33" name="Group 32">
            <a:extLst>
              <a:ext uri="{FF2B5EF4-FFF2-40B4-BE49-F238E27FC236}">
                <a16:creationId xmlns:a16="http://schemas.microsoft.com/office/drawing/2014/main" xmlns=""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xmlns=""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xmlns=""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xmlns=""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xmlns=""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50" name="Straight Connector 49">
              <a:extLst>
                <a:ext uri="{FF2B5EF4-FFF2-40B4-BE49-F238E27FC236}">
                  <a16:creationId xmlns:a16="http://schemas.microsoft.com/office/drawing/2014/main" xmlns=""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xmlns=""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68" name="TextBox 67">
              <a:extLst>
                <a:ext uri="{FF2B5EF4-FFF2-40B4-BE49-F238E27FC236}">
                  <a16:creationId xmlns:a16="http://schemas.microsoft.com/office/drawing/2014/main" xmlns=""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69" name="Group 68">
            <a:extLst>
              <a:ext uri="{FF2B5EF4-FFF2-40B4-BE49-F238E27FC236}">
                <a16:creationId xmlns:a16="http://schemas.microsoft.com/office/drawing/2014/main" xmlns=""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xmlns=""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xmlns=""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xmlns=""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xmlns=""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74" name="Straight Connector 73">
              <a:extLst>
                <a:ext uri="{FF2B5EF4-FFF2-40B4-BE49-F238E27FC236}">
                  <a16:creationId xmlns:a16="http://schemas.microsoft.com/office/drawing/2014/main" xmlns=""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xmlns=""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76" name="TextBox 75">
              <a:extLst>
                <a:ext uri="{FF2B5EF4-FFF2-40B4-BE49-F238E27FC236}">
                  <a16:creationId xmlns:a16="http://schemas.microsoft.com/office/drawing/2014/main" xmlns=""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77" name="Group 76">
            <a:extLst>
              <a:ext uri="{FF2B5EF4-FFF2-40B4-BE49-F238E27FC236}">
                <a16:creationId xmlns:a16="http://schemas.microsoft.com/office/drawing/2014/main" xmlns=""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xmlns=""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79" name="Rectangle 78">
              <a:extLst>
                <a:ext uri="{FF2B5EF4-FFF2-40B4-BE49-F238E27FC236}">
                  <a16:creationId xmlns:a16="http://schemas.microsoft.com/office/drawing/2014/main" xmlns=""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xmlns=""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xmlns=""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82" name="Straight Connector 81">
              <a:extLst>
                <a:ext uri="{FF2B5EF4-FFF2-40B4-BE49-F238E27FC236}">
                  <a16:creationId xmlns:a16="http://schemas.microsoft.com/office/drawing/2014/main" xmlns=""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xmlns=""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84" name="TextBox 83">
              <a:extLst>
                <a:ext uri="{FF2B5EF4-FFF2-40B4-BE49-F238E27FC236}">
                  <a16:creationId xmlns:a16="http://schemas.microsoft.com/office/drawing/2014/main" xmlns=""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85" name="Group 84">
            <a:extLst>
              <a:ext uri="{FF2B5EF4-FFF2-40B4-BE49-F238E27FC236}">
                <a16:creationId xmlns:a16="http://schemas.microsoft.com/office/drawing/2014/main" xmlns=""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xmlns=""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pod</a:t>
              </a:r>
            </a:p>
          </p:txBody>
        </p:sp>
        <p:sp>
          <p:nvSpPr>
            <p:cNvPr id="87" name="Rectangle 86">
              <a:extLst>
                <a:ext uri="{FF2B5EF4-FFF2-40B4-BE49-F238E27FC236}">
                  <a16:creationId xmlns:a16="http://schemas.microsoft.com/office/drawing/2014/main" xmlns=""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xmlns=""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xmlns=""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a:lnSpc>
                  <a:spcPct val="90000"/>
                </a:lnSpc>
                <a:spcAft>
                  <a:spcPts val="600"/>
                </a:spcAft>
              </a:pPr>
              <a:r>
                <a:rPr lang="en-US" sz="2000" dirty="0">
                  <a:solidFill>
                    <a:schemeClr val="bg1"/>
                  </a:solidFill>
                </a:rPr>
                <a:t>rating-web</a:t>
              </a:r>
            </a:p>
          </p:txBody>
        </p:sp>
        <p:cxnSp>
          <p:nvCxnSpPr>
            <p:cNvPr id="90" name="Straight Connector 89">
              <a:extLst>
                <a:ext uri="{FF2B5EF4-FFF2-40B4-BE49-F238E27FC236}">
                  <a16:creationId xmlns:a16="http://schemas.microsoft.com/office/drawing/2014/main" xmlns=""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xmlns=""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port</a:t>
              </a:r>
            </a:p>
          </p:txBody>
        </p:sp>
        <p:sp>
          <p:nvSpPr>
            <p:cNvPr id="92" name="TextBox 91">
              <a:extLst>
                <a:ext uri="{FF2B5EF4-FFF2-40B4-BE49-F238E27FC236}">
                  <a16:creationId xmlns:a16="http://schemas.microsoft.com/office/drawing/2014/main" xmlns=""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solidFill>
                </a:rPr>
                <a:t>8080</a:t>
              </a:r>
            </a:p>
          </p:txBody>
        </p:sp>
      </p:grpSp>
      <p:grpSp>
        <p:nvGrpSpPr>
          <p:cNvPr id="93" name="Group 92">
            <a:extLst>
              <a:ext uri="{FF2B5EF4-FFF2-40B4-BE49-F238E27FC236}">
                <a16:creationId xmlns:a16="http://schemas.microsoft.com/office/drawing/2014/main" xmlns=""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xmlns=""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5" name="TextBox 94">
              <a:extLst>
                <a:ext uri="{FF2B5EF4-FFF2-40B4-BE49-F238E27FC236}">
                  <a16:creationId xmlns:a16="http://schemas.microsoft.com/office/drawing/2014/main" xmlns=""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algn="ctr">
                <a:lnSpc>
                  <a:spcPct val="90000"/>
                </a:lnSpc>
                <a:spcAft>
                  <a:spcPts val="588"/>
                </a:spcAft>
              </a:pPr>
              <a:r>
                <a:rPr lang="en-US" sz="6000" dirty="0" err="1"/>
                <a:t>api</a:t>
              </a:r>
              <a:r>
                <a:rPr lang="en-US" sz="6000" dirty="0"/>
                <a:t>-server</a:t>
              </a:r>
            </a:p>
          </p:txBody>
        </p:sp>
      </p:grpSp>
      <p:sp>
        <p:nvSpPr>
          <p:cNvPr id="5" name="TextBox 4">
            <a:extLst>
              <a:ext uri="{FF2B5EF4-FFF2-40B4-BE49-F238E27FC236}">
                <a16:creationId xmlns:a16="http://schemas.microsoft.com/office/drawing/2014/main" xmlns=""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99" name="TextBox 98">
            <a:extLst>
              <a:ext uri="{FF2B5EF4-FFF2-40B4-BE49-F238E27FC236}">
                <a16:creationId xmlns:a16="http://schemas.microsoft.com/office/drawing/2014/main" xmlns=""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0" name="TextBox 99">
            <a:extLst>
              <a:ext uri="{FF2B5EF4-FFF2-40B4-BE49-F238E27FC236}">
                <a16:creationId xmlns:a16="http://schemas.microsoft.com/office/drawing/2014/main" xmlns=""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apiVersion</a:t>
            </a:r>
            <a:r>
              <a:rPr lang="en-US" sz="1600" dirty="0">
                <a:gradFill>
                  <a:gsLst>
                    <a:gs pos="2917">
                      <a:schemeClr val="tx1"/>
                    </a:gs>
                    <a:gs pos="30000">
                      <a:schemeClr val="tx1"/>
                    </a:gs>
                  </a:gsLst>
                  <a:lin ang="5400000" scaled="0"/>
                </a:gradFill>
              </a:rPr>
              <a:t>: apps/</a:t>
            </a:r>
          </a:p>
          <a:p>
            <a:pPr>
              <a:lnSpc>
                <a:spcPct val="90000"/>
              </a:lnSpc>
              <a:spcAft>
                <a:spcPts val="600"/>
              </a:spcAft>
            </a:pPr>
            <a:r>
              <a:rPr lang="en-US" sz="1600" dirty="0">
                <a:gradFill>
                  <a:gsLst>
                    <a:gs pos="2917">
                      <a:schemeClr val="tx1"/>
                    </a:gs>
                    <a:gs pos="30000">
                      <a:schemeClr val="tx1"/>
                    </a:gs>
                  </a:gsLst>
                  <a:lin ang="5400000" scaled="0"/>
                </a:gradFill>
              </a:rPr>
              <a:t>Kind: deployment</a:t>
            </a:r>
          </a:p>
          <a:p>
            <a:pPr>
              <a:lnSpc>
                <a:spcPct val="90000"/>
              </a:lnSpc>
              <a:spcAft>
                <a:spcPts val="600"/>
              </a:spcAft>
            </a:pPr>
            <a:r>
              <a:rPr lang="en-US" sz="1600" dirty="0">
                <a:gradFill>
                  <a:gsLst>
                    <a:gs pos="2917">
                      <a:schemeClr val="tx1"/>
                    </a:gs>
                    <a:gs pos="30000">
                      <a:schemeClr val="tx1"/>
                    </a:gs>
                  </a:gsLst>
                  <a:lin ang="5400000" scaled="0"/>
                </a:gradFill>
              </a:rPr>
              <a:t>Metadata:</a:t>
            </a:r>
          </a:p>
          <a:p>
            <a:pPr>
              <a:lnSpc>
                <a:spcPct val="90000"/>
              </a:lnSpc>
              <a:spcAft>
                <a:spcPts val="600"/>
              </a:spcAft>
            </a:pPr>
            <a:r>
              <a:rPr lang="en-US" sz="1600" dirty="0">
                <a:gradFill>
                  <a:gsLst>
                    <a:gs pos="2917">
                      <a:schemeClr val="tx1"/>
                    </a:gs>
                    <a:gs pos="30000">
                      <a:schemeClr val="tx1"/>
                    </a:gs>
                  </a:gsLst>
                  <a:lin ang="5400000" scaled="0"/>
                </a:gradFill>
              </a:rPr>
              <a:t>    name: rating-web</a:t>
            </a:r>
          </a:p>
        </p:txBody>
      </p:sp>
      <p:sp>
        <p:nvSpPr>
          <p:cNvPr id="101" name="TextBox 100">
            <a:extLst>
              <a:ext uri="{FF2B5EF4-FFF2-40B4-BE49-F238E27FC236}">
                <a16:creationId xmlns:a16="http://schemas.microsoft.com/office/drawing/2014/main" xmlns=""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a:lnSpc>
                <a:spcPct val="90000"/>
              </a:lnSpc>
              <a:spcAft>
                <a:spcPts val="600"/>
              </a:spcAft>
            </a:pPr>
            <a:r>
              <a:rPr lang="en-US" sz="1600" dirty="0" err="1">
                <a:gradFill>
                  <a:gsLst>
                    <a:gs pos="2917">
                      <a:schemeClr val="tx1"/>
                    </a:gs>
                    <a:gs pos="30000">
                      <a:schemeClr val="tx1"/>
                    </a:gs>
                  </a:gsLst>
                  <a:lin ang="5400000" scaled="0"/>
                </a:gradFill>
              </a:rPr>
              <a:t>customResorce</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p:txBody>
      </p:sp>
      <p:cxnSp>
        <p:nvCxnSpPr>
          <p:cNvPr id="7" name="Straight Arrow Connector 6">
            <a:extLst>
              <a:ext uri="{FF2B5EF4-FFF2-40B4-BE49-F238E27FC236}">
                <a16:creationId xmlns:a16="http://schemas.microsoft.com/office/drawing/2014/main" xmlns=""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xmlns=""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xmlns=""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xmlns=""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xmlns=""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xmlns=""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xmlns="" id="{BE890412-3C6B-4A9B-8F4E-A49E687C54A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xmlns=""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xmlns=""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xmlns=""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xmlns=""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Azure Container Registry</a:t>
            </a:r>
          </a:p>
        </p:txBody>
      </p:sp>
      <p:sp>
        <p:nvSpPr>
          <p:cNvPr id="156" name="Hexagon 176">
            <a:extLst>
              <a:ext uri="{FF2B5EF4-FFF2-40B4-BE49-F238E27FC236}">
                <a16:creationId xmlns:a16="http://schemas.microsoft.com/office/drawing/2014/main" xmlns=""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cs typeface="Segoe UI" charset="0"/>
            </a:endParaRPr>
          </a:p>
        </p:txBody>
      </p:sp>
      <p:sp>
        <p:nvSpPr>
          <p:cNvPr id="157" name="Hexagon 156">
            <a:extLst>
              <a:ext uri="{FF2B5EF4-FFF2-40B4-BE49-F238E27FC236}">
                <a16:creationId xmlns:a16="http://schemas.microsoft.com/office/drawing/2014/main" xmlns=""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58" name="Hexagon 157">
            <a:extLst>
              <a:ext uri="{FF2B5EF4-FFF2-40B4-BE49-F238E27FC236}">
                <a16:creationId xmlns:a16="http://schemas.microsoft.com/office/drawing/2014/main" xmlns=""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59" name="Hexagon 158">
            <a:extLst>
              <a:ext uri="{FF2B5EF4-FFF2-40B4-BE49-F238E27FC236}">
                <a16:creationId xmlns:a16="http://schemas.microsoft.com/office/drawing/2014/main" xmlns=""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0" name="Hexagon 159">
            <a:extLst>
              <a:ext uri="{FF2B5EF4-FFF2-40B4-BE49-F238E27FC236}">
                <a16:creationId xmlns:a16="http://schemas.microsoft.com/office/drawing/2014/main" xmlns="" id="{3539FCAE-A877-48CD-BEEA-CA0B42F4EB01}"/>
              </a:ext>
            </a:extLst>
          </p:cNvPr>
          <p:cNvSpPr/>
          <p:nvPr/>
        </p:nvSpPr>
        <p:spPr bwMode="auto">
          <a:xfrm>
            <a:off x="5222410" y="192731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cs typeface="Segoe UI" charset="0"/>
            </a:endParaRPr>
          </a:p>
        </p:txBody>
      </p:sp>
      <p:sp>
        <p:nvSpPr>
          <p:cNvPr id="161" name="Hexagon 160">
            <a:extLst>
              <a:ext uri="{FF2B5EF4-FFF2-40B4-BE49-F238E27FC236}">
                <a16:creationId xmlns:a16="http://schemas.microsoft.com/office/drawing/2014/main" xmlns=""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2" name="Hexagon 161">
            <a:extLst>
              <a:ext uri="{FF2B5EF4-FFF2-40B4-BE49-F238E27FC236}">
                <a16:creationId xmlns:a16="http://schemas.microsoft.com/office/drawing/2014/main" xmlns=""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3" name="Hexagon 162">
            <a:extLst>
              <a:ext uri="{FF2B5EF4-FFF2-40B4-BE49-F238E27FC236}">
                <a16:creationId xmlns:a16="http://schemas.microsoft.com/office/drawing/2014/main" xmlns=""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4" name="Hexagon 163">
            <a:extLst>
              <a:ext uri="{FF2B5EF4-FFF2-40B4-BE49-F238E27FC236}">
                <a16:creationId xmlns:a16="http://schemas.microsoft.com/office/drawing/2014/main" xmlns=""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5" name="Hexagon 164">
            <a:extLst>
              <a:ext uri="{FF2B5EF4-FFF2-40B4-BE49-F238E27FC236}">
                <a16:creationId xmlns:a16="http://schemas.microsoft.com/office/drawing/2014/main" xmlns=""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ea typeface="Segoe UI" charset="0"/>
              <a:cs typeface="Segoe UI" charset="0"/>
            </a:endParaRPr>
          </a:p>
        </p:txBody>
      </p:sp>
      <p:sp>
        <p:nvSpPr>
          <p:cNvPr id="166" name="Rectangle 165">
            <a:extLst>
              <a:ext uri="{FF2B5EF4-FFF2-40B4-BE49-F238E27FC236}">
                <a16:creationId xmlns:a16="http://schemas.microsoft.com/office/drawing/2014/main" xmlns=""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cs typeface="Segoe UI Semibold" panose="020B0702040204020203" pitchFamily="34" charset="0"/>
              </a:rPr>
              <a:t>Containers</a:t>
            </a:r>
            <a:br>
              <a:rPr lang="en-US" sz="1176" dirty="0">
                <a:solidFill>
                  <a:srgbClr val="FFFFFF"/>
                </a:solidFill>
                <a:cs typeface="Segoe UI Semibold" panose="020B0702040204020203" pitchFamily="34" charset="0"/>
              </a:rPr>
            </a:br>
            <a:r>
              <a:rPr lang="en-US" sz="1176" dirty="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xmlns=""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Azure </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xmlns=""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Container</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xmlns=""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xmlns=""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Azure Container Instances </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xmlns=""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xmlns=""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xmlns=""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Release </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xmlns=""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xmlns=""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Customer success</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xmlns=""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27" name="Rectangle 26">
            <a:extLst>
              <a:ext uri="{FF2B5EF4-FFF2-40B4-BE49-F238E27FC236}">
                <a16:creationId xmlns:a16="http://schemas.microsoft.com/office/drawing/2014/main" xmlns=""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xmlns=""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xmlns=""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0" name="Freeform: Shape 29">
              <a:extLst>
                <a:ext uri="{FF2B5EF4-FFF2-40B4-BE49-F238E27FC236}">
                  <a16:creationId xmlns:a16="http://schemas.microsoft.com/office/drawing/2014/main" xmlns=""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1" name="Freeform: Shape 30">
              <a:extLst>
                <a:ext uri="{FF2B5EF4-FFF2-40B4-BE49-F238E27FC236}">
                  <a16:creationId xmlns:a16="http://schemas.microsoft.com/office/drawing/2014/main" xmlns=""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grpSp>
      <p:pic>
        <p:nvPicPr>
          <p:cNvPr id="32" name="Picture 31">
            <a:extLst>
              <a:ext uri="{FF2B5EF4-FFF2-40B4-BE49-F238E27FC236}">
                <a16:creationId xmlns:a16="http://schemas.microsoft.com/office/drawing/2014/main" xmlns=""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xmlns=""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xmlns=""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5" name="Freeform: Shape 34">
              <a:extLst>
                <a:ext uri="{FF2B5EF4-FFF2-40B4-BE49-F238E27FC236}">
                  <a16:creationId xmlns:a16="http://schemas.microsoft.com/office/drawing/2014/main" xmlns=""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6" name="Freeform: Shape 35">
              <a:extLst>
                <a:ext uri="{FF2B5EF4-FFF2-40B4-BE49-F238E27FC236}">
                  <a16:creationId xmlns:a16="http://schemas.microsoft.com/office/drawing/2014/main" xmlns=""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7" name="Freeform: Shape 36">
              <a:extLst>
                <a:ext uri="{FF2B5EF4-FFF2-40B4-BE49-F238E27FC236}">
                  <a16:creationId xmlns:a16="http://schemas.microsoft.com/office/drawing/2014/main" xmlns=""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8" name="Freeform: Shape 37">
              <a:extLst>
                <a:ext uri="{FF2B5EF4-FFF2-40B4-BE49-F238E27FC236}">
                  <a16:creationId xmlns:a16="http://schemas.microsoft.com/office/drawing/2014/main" xmlns=""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9" name="Freeform: Shape 38">
              <a:extLst>
                <a:ext uri="{FF2B5EF4-FFF2-40B4-BE49-F238E27FC236}">
                  <a16:creationId xmlns:a16="http://schemas.microsoft.com/office/drawing/2014/main" xmlns=""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2" name="Freeform: Shape 41">
              <a:extLst>
                <a:ext uri="{FF2B5EF4-FFF2-40B4-BE49-F238E27FC236}">
                  <a16:creationId xmlns:a16="http://schemas.microsoft.com/office/drawing/2014/main" xmlns=""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3" name="Freeform: Shape 42">
              <a:extLst>
                <a:ext uri="{FF2B5EF4-FFF2-40B4-BE49-F238E27FC236}">
                  <a16:creationId xmlns:a16="http://schemas.microsoft.com/office/drawing/2014/main" xmlns=""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4" name="Freeform: Shape 43">
              <a:extLst>
                <a:ext uri="{FF2B5EF4-FFF2-40B4-BE49-F238E27FC236}">
                  <a16:creationId xmlns:a16="http://schemas.microsoft.com/office/drawing/2014/main" xmlns=""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5" name="Freeform: Shape 44">
              <a:extLst>
                <a:ext uri="{FF2B5EF4-FFF2-40B4-BE49-F238E27FC236}">
                  <a16:creationId xmlns:a16="http://schemas.microsoft.com/office/drawing/2014/main" xmlns=""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6" name="Freeform: Shape 45">
              <a:extLst>
                <a:ext uri="{FF2B5EF4-FFF2-40B4-BE49-F238E27FC236}">
                  <a16:creationId xmlns:a16="http://schemas.microsoft.com/office/drawing/2014/main" xmlns=""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7" name="Freeform: Shape 46">
              <a:extLst>
                <a:ext uri="{FF2B5EF4-FFF2-40B4-BE49-F238E27FC236}">
                  <a16:creationId xmlns:a16="http://schemas.microsoft.com/office/drawing/2014/main" xmlns=""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8" name="Freeform: Shape 47">
              <a:extLst>
                <a:ext uri="{FF2B5EF4-FFF2-40B4-BE49-F238E27FC236}">
                  <a16:creationId xmlns:a16="http://schemas.microsoft.com/office/drawing/2014/main" xmlns=""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9" name="Freeform: Shape 48">
              <a:extLst>
                <a:ext uri="{FF2B5EF4-FFF2-40B4-BE49-F238E27FC236}">
                  <a16:creationId xmlns:a16="http://schemas.microsoft.com/office/drawing/2014/main" xmlns=""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0" name="Freeform: Shape 49">
              <a:extLst>
                <a:ext uri="{FF2B5EF4-FFF2-40B4-BE49-F238E27FC236}">
                  <a16:creationId xmlns:a16="http://schemas.microsoft.com/office/drawing/2014/main" xmlns=""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1" name="Freeform: Shape 50">
              <a:extLst>
                <a:ext uri="{FF2B5EF4-FFF2-40B4-BE49-F238E27FC236}">
                  <a16:creationId xmlns:a16="http://schemas.microsoft.com/office/drawing/2014/main" xmlns=""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2" name="Freeform: Shape 51">
              <a:extLst>
                <a:ext uri="{FF2B5EF4-FFF2-40B4-BE49-F238E27FC236}">
                  <a16:creationId xmlns:a16="http://schemas.microsoft.com/office/drawing/2014/main" xmlns=""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3" name="Freeform: Shape 52">
              <a:extLst>
                <a:ext uri="{FF2B5EF4-FFF2-40B4-BE49-F238E27FC236}">
                  <a16:creationId xmlns:a16="http://schemas.microsoft.com/office/drawing/2014/main" xmlns=""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4" name="Freeform: Shape 53">
              <a:extLst>
                <a:ext uri="{FF2B5EF4-FFF2-40B4-BE49-F238E27FC236}">
                  <a16:creationId xmlns:a16="http://schemas.microsoft.com/office/drawing/2014/main" xmlns=""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5" name="Freeform: Shape 54">
              <a:extLst>
                <a:ext uri="{FF2B5EF4-FFF2-40B4-BE49-F238E27FC236}">
                  <a16:creationId xmlns:a16="http://schemas.microsoft.com/office/drawing/2014/main" xmlns=""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6" name="Freeform: Shape 55">
              <a:extLst>
                <a:ext uri="{FF2B5EF4-FFF2-40B4-BE49-F238E27FC236}">
                  <a16:creationId xmlns:a16="http://schemas.microsoft.com/office/drawing/2014/main" xmlns=""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grpSp>
      <p:grpSp>
        <p:nvGrpSpPr>
          <p:cNvPr id="2" name="Group 1">
            <a:extLst>
              <a:ext uri="{FF2B5EF4-FFF2-40B4-BE49-F238E27FC236}">
                <a16:creationId xmlns:a16="http://schemas.microsoft.com/office/drawing/2014/main" xmlns=""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xmlns=""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1" name="Freeform: Shape 70">
              <a:extLst>
                <a:ext uri="{FF2B5EF4-FFF2-40B4-BE49-F238E27FC236}">
                  <a16:creationId xmlns:a16="http://schemas.microsoft.com/office/drawing/2014/main" xmlns=""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2" name="Freeform: Shape 71">
              <a:extLst>
                <a:ext uri="{FF2B5EF4-FFF2-40B4-BE49-F238E27FC236}">
                  <a16:creationId xmlns:a16="http://schemas.microsoft.com/office/drawing/2014/main" xmlns=""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3" name="Freeform: Shape 72">
              <a:extLst>
                <a:ext uri="{FF2B5EF4-FFF2-40B4-BE49-F238E27FC236}">
                  <a16:creationId xmlns:a16="http://schemas.microsoft.com/office/drawing/2014/main" xmlns=""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4" name="Freeform: Shape 73">
              <a:extLst>
                <a:ext uri="{FF2B5EF4-FFF2-40B4-BE49-F238E27FC236}">
                  <a16:creationId xmlns:a16="http://schemas.microsoft.com/office/drawing/2014/main" xmlns=""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5" name="Freeform: Shape 74">
              <a:extLst>
                <a:ext uri="{FF2B5EF4-FFF2-40B4-BE49-F238E27FC236}">
                  <a16:creationId xmlns:a16="http://schemas.microsoft.com/office/drawing/2014/main" xmlns=""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6" name="Freeform: Shape 75">
              <a:extLst>
                <a:ext uri="{FF2B5EF4-FFF2-40B4-BE49-F238E27FC236}">
                  <a16:creationId xmlns:a16="http://schemas.microsoft.com/office/drawing/2014/main" xmlns=""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7" name="Freeform: Shape 76">
              <a:extLst>
                <a:ext uri="{FF2B5EF4-FFF2-40B4-BE49-F238E27FC236}">
                  <a16:creationId xmlns:a16="http://schemas.microsoft.com/office/drawing/2014/main" xmlns=""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8" name="Freeform: Shape 77">
              <a:extLst>
                <a:ext uri="{FF2B5EF4-FFF2-40B4-BE49-F238E27FC236}">
                  <a16:creationId xmlns:a16="http://schemas.microsoft.com/office/drawing/2014/main" xmlns=""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grpSp>
      <p:grpSp>
        <p:nvGrpSpPr>
          <p:cNvPr id="79" name="Group 78">
            <a:extLst>
              <a:ext uri="{FF2B5EF4-FFF2-40B4-BE49-F238E27FC236}">
                <a16:creationId xmlns:a16="http://schemas.microsoft.com/office/drawing/2014/main" xmlns=""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xmlns=""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1" name="Freeform: Shape 80">
              <a:extLst>
                <a:ext uri="{FF2B5EF4-FFF2-40B4-BE49-F238E27FC236}">
                  <a16:creationId xmlns:a16="http://schemas.microsoft.com/office/drawing/2014/main" xmlns=""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2" name="Freeform: Shape 81">
              <a:extLst>
                <a:ext uri="{FF2B5EF4-FFF2-40B4-BE49-F238E27FC236}">
                  <a16:creationId xmlns:a16="http://schemas.microsoft.com/office/drawing/2014/main" xmlns=""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3" name="Freeform: Shape 82">
              <a:extLst>
                <a:ext uri="{FF2B5EF4-FFF2-40B4-BE49-F238E27FC236}">
                  <a16:creationId xmlns:a16="http://schemas.microsoft.com/office/drawing/2014/main" xmlns=""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4" name="Freeform: Shape 83">
              <a:extLst>
                <a:ext uri="{FF2B5EF4-FFF2-40B4-BE49-F238E27FC236}">
                  <a16:creationId xmlns:a16="http://schemas.microsoft.com/office/drawing/2014/main" xmlns=""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5" name="Freeform: Shape 84">
              <a:extLst>
                <a:ext uri="{FF2B5EF4-FFF2-40B4-BE49-F238E27FC236}">
                  <a16:creationId xmlns:a16="http://schemas.microsoft.com/office/drawing/2014/main" xmlns=""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6" name="Freeform: Shape 85">
              <a:extLst>
                <a:ext uri="{FF2B5EF4-FFF2-40B4-BE49-F238E27FC236}">
                  <a16:creationId xmlns:a16="http://schemas.microsoft.com/office/drawing/2014/main" xmlns=""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grpSp>
      <p:grpSp>
        <p:nvGrpSpPr>
          <p:cNvPr id="87" name="Group 86">
            <a:extLst>
              <a:ext uri="{FF2B5EF4-FFF2-40B4-BE49-F238E27FC236}">
                <a16:creationId xmlns:a16="http://schemas.microsoft.com/office/drawing/2014/main" xmlns=""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xmlns=""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pPr defTabSz="914367"/>
              <a:endParaRPr lang="en-US" sz="1765">
                <a:solidFill>
                  <a:srgbClr val="505050"/>
                </a:solidFill>
              </a:endParaRPr>
            </a:p>
          </p:txBody>
        </p:sp>
        <p:sp>
          <p:nvSpPr>
            <p:cNvPr id="89" name="Freeform: Shape 88">
              <a:extLst>
                <a:ext uri="{FF2B5EF4-FFF2-40B4-BE49-F238E27FC236}">
                  <a16:creationId xmlns:a16="http://schemas.microsoft.com/office/drawing/2014/main" xmlns=""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pPr defTabSz="914367"/>
              <a:endParaRPr lang="en-US" sz="1765">
                <a:solidFill>
                  <a:srgbClr val="505050"/>
                </a:solidFill>
              </a:endParaRPr>
            </a:p>
          </p:txBody>
        </p:sp>
        <p:sp>
          <p:nvSpPr>
            <p:cNvPr id="90" name="Freeform: Shape 89">
              <a:extLst>
                <a:ext uri="{FF2B5EF4-FFF2-40B4-BE49-F238E27FC236}">
                  <a16:creationId xmlns:a16="http://schemas.microsoft.com/office/drawing/2014/main" xmlns=""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pPr defTabSz="914367"/>
              <a:endParaRPr lang="en-US" sz="1765">
                <a:solidFill>
                  <a:srgbClr val="505050"/>
                </a:solidFill>
              </a:endParaRPr>
            </a:p>
          </p:txBody>
        </p:sp>
        <p:sp>
          <p:nvSpPr>
            <p:cNvPr id="91" name="Freeform: Shape 90">
              <a:extLst>
                <a:ext uri="{FF2B5EF4-FFF2-40B4-BE49-F238E27FC236}">
                  <a16:creationId xmlns:a16="http://schemas.microsoft.com/office/drawing/2014/main" xmlns=""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endParaRPr>
            </a:p>
          </p:txBody>
        </p:sp>
        <p:sp>
          <p:nvSpPr>
            <p:cNvPr id="92" name="Freeform: Shape 91">
              <a:extLst>
                <a:ext uri="{FF2B5EF4-FFF2-40B4-BE49-F238E27FC236}">
                  <a16:creationId xmlns:a16="http://schemas.microsoft.com/office/drawing/2014/main" xmlns=""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pPr defTabSz="914367"/>
              <a:endParaRPr lang="en-US" sz="1765">
                <a:solidFill>
                  <a:srgbClr val="505050"/>
                </a:solidFill>
              </a:endParaRPr>
            </a:p>
          </p:txBody>
        </p:sp>
        <p:sp>
          <p:nvSpPr>
            <p:cNvPr id="93" name="Freeform: Shape 92">
              <a:extLst>
                <a:ext uri="{FF2B5EF4-FFF2-40B4-BE49-F238E27FC236}">
                  <a16:creationId xmlns:a16="http://schemas.microsoft.com/office/drawing/2014/main" xmlns=""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pPr defTabSz="914367"/>
              <a:endParaRPr lang="en-US" sz="1765">
                <a:solidFill>
                  <a:srgbClr val="505050"/>
                </a:solidFill>
              </a:endParaRPr>
            </a:p>
          </p:txBody>
        </p:sp>
        <p:sp>
          <p:nvSpPr>
            <p:cNvPr id="94" name="Freeform: Shape 93">
              <a:extLst>
                <a:ext uri="{FF2B5EF4-FFF2-40B4-BE49-F238E27FC236}">
                  <a16:creationId xmlns:a16="http://schemas.microsoft.com/office/drawing/2014/main" xmlns=""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pPr defTabSz="914367"/>
              <a:endParaRPr lang="en-US" sz="1765">
                <a:solidFill>
                  <a:srgbClr val="505050"/>
                </a:solidFill>
              </a:endParaRPr>
            </a:p>
          </p:txBody>
        </p:sp>
        <p:sp>
          <p:nvSpPr>
            <p:cNvPr id="95" name="Freeform: Shape 94">
              <a:extLst>
                <a:ext uri="{FF2B5EF4-FFF2-40B4-BE49-F238E27FC236}">
                  <a16:creationId xmlns:a16="http://schemas.microsoft.com/office/drawing/2014/main" xmlns=""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pPr defTabSz="914367"/>
              <a:endParaRPr lang="en-US" sz="1765">
                <a:solidFill>
                  <a:srgbClr val="505050"/>
                </a:solidFill>
              </a:endParaRPr>
            </a:p>
          </p:txBody>
        </p:sp>
        <p:sp>
          <p:nvSpPr>
            <p:cNvPr id="96" name="Freeform: Shape 95">
              <a:extLst>
                <a:ext uri="{FF2B5EF4-FFF2-40B4-BE49-F238E27FC236}">
                  <a16:creationId xmlns:a16="http://schemas.microsoft.com/office/drawing/2014/main" xmlns=""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pPr defTabSz="914367"/>
              <a:endParaRPr lang="en-US" sz="1765">
                <a:solidFill>
                  <a:srgbClr val="505050"/>
                </a:solidFill>
              </a:endParaRPr>
            </a:p>
          </p:txBody>
        </p:sp>
        <p:sp>
          <p:nvSpPr>
            <p:cNvPr id="97" name="Freeform: Shape 96">
              <a:extLst>
                <a:ext uri="{FF2B5EF4-FFF2-40B4-BE49-F238E27FC236}">
                  <a16:creationId xmlns:a16="http://schemas.microsoft.com/office/drawing/2014/main" xmlns=""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pPr defTabSz="914367"/>
              <a:endParaRPr lang="en-US" sz="1765">
                <a:solidFill>
                  <a:srgbClr val="505050"/>
                </a:solidFill>
              </a:endParaRPr>
            </a:p>
          </p:txBody>
        </p:sp>
        <p:sp>
          <p:nvSpPr>
            <p:cNvPr id="98" name="Freeform: Shape 97">
              <a:extLst>
                <a:ext uri="{FF2B5EF4-FFF2-40B4-BE49-F238E27FC236}">
                  <a16:creationId xmlns:a16="http://schemas.microsoft.com/office/drawing/2014/main" xmlns=""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pPr defTabSz="914367"/>
              <a:endParaRPr lang="en-US" sz="1765">
                <a:solidFill>
                  <a:srgbClr val="505050"/>
                </a:solidFill>
              </a:endParaRPr>
            </a:p>
          </p:txBody>
        </p:sp>
        <p:sp>
          <p:nvSpPr>
            <p:cNvPr id="99" name="Freeform: Shape 98">
              <a:extLst>
                <a:ext uri="{FF2B5EF4-FFF2-40B4-BE49-F238E27FC236}">
                  <a16:creationId xmlns:a16="http://schemas.microsoft.com/office/drawing/2014/main" xmlns=""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pPr defTabSz="914367"/>
              <a:endParaRPr lang="en-US" sz="1765">
                <a:solidFill>
                  <a:srgbClr val="505050"/>
                </a:solidFill>
              </a:endParaRPr>
            </a:p>
          </p:txBody>
        </p:sp>
        <p:sp>
          <p:nvSpPr>
            <p:cNvPr id="100" name="Freeform: Shape 99">
              <a:extLst>
                <a:ext uri="{FF2B5EF4-FFF2-40B4-BE49-F238E27FC236}">
                  <a16:creationId xmlns:a16="http://schemas.microsoft.com/office/drawing/2014/main" xmlns=""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pPr defTabSz="914367"/>
              <a:endParaRPr lang="en-US" sz="1765">
                <a:solidFill>
                  <a:srgbClr val="505050"/>
                </a:solidFill>
              </a:endParaRPr>
            </a:p>
          </p:txBody>
        </p:sp>
      </p:grpSp>
      <p:pic>
        <p:nvPicPr>
          <p:cNvPr id="101" name="Graphic 100">
            <a:extLst>
              <a:ext uri="{FF2B5EF4-FFF2-40B4-BE49-F238E27FC236}">
                <a16:creationId xmlns:a16="http://schemas.microsoft.com/office/drawing/2014/main" xmlns="" id="{DDD331FF-A0D4-4197-AFC3-054797BD14D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xmlns=""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xmlns=""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104" name="Freeform: Shape 103">
              <a:extLst>
                <a:ext uri="{FF2B5EF4-FFF2-40B4-BE49-F238E27FC236}">
                  <a16:creationId xmlns:a16="http://schemas.microsoft.com/office/drawing/2014/main" xmlns=""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105" name="Freeform: Shape 104">
              <a:extLst>
                <a:ext uri="{FF2B5EF4-FFF2-40B4-BE49-F238E27FC236}">
                  <a16:creationId xmlns:a16="http://schemas.microsoft.com/office/drawing/2014/main" xmlns=""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106" name="Freeform: Shape 105">
              <a:extLst>
                <a:ext uri="{FF2B5EF4-FFF2-40B4-BE49-F238E27FC236}">
                  <a16:creationId xmlns:a16="http://schemas.microsoft.com/office/drawing/2014/main" xmlns=""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107" name="Freeform: Shape 106">
              <a:extLst>
                <a:ext uri="{FF2B5EF4-FFF2-40B4-BE49-F238E27FC236}">
                  <a16:creationId xmlns:a16="http://schemas.microsoft.com/office/drawing/2014/main" xmlns=""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108" name="Freeform: Shape 107">
              <a:extLst>
                <a:ext uri="{FF2B5EF4-FFF2-40B4-BE49-F238E27FC236}">
                  <a16:creationId xmlns:a16="http://schemas.microsoft.com/office/drawing/2014/main" xmlns=""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endParaRPr>
            </a:p>
          </p:txBody>
        </p:sp>
      </p:grpSp>
      <p:pic>
        <p:nvPicPr>
          <p:cNvPr id="109" name="Graphic 108">
            <a:extLst>
              <a:ext uri="{FF2B5EF4-FFF2-40B4-BE49-F238E27FC236}">
                <a16:creationId xmlns:a16="http://schemas.microsoft.com/office/drawing/2014/main" xmlns="" id="{382B6E0D-5C5C-4F20-AC10-D6CB36BBDB6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xmlns=""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xmlns=""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 name="Freeform 14">
              <a:extLst>
                <a:ext uri="{FF2B5EF4-FFF2-40B4-BE49-F238E27FC236}">
                  <a16:creationId xmlns:a16="http://schemas.microsoft.com/office/drawing/2014/main" xmlns=""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5">
              <a:extLst>
                <a:ext uri="{FF2B5EF4-FFF2-40B4-BE49-F238E27FC236}">
                  <a16:creationId xmlns:a16="http://schemas.microsoft.com/office/drawing/2014/main" xmlns=""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21" name="Group 20">
            <a:extLst>
              <a:ext uri="{FF2B5EF4-FFF2-40B4-BE49-F238E27FC236}">
                <a16:creationId xmlns:a16="http://schemas.microsoft.com/office/drawing/2014/main" xmlns=""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xmlns=""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0" name="Oval 20">
              <a:extLst>
                <a:ext uri="{FF2B5EF4-FFF2-40B4-BE49-F238E27FC236}">
                  <a16:creationId xmlns:a16="http://schemas.microsoft.com/office/drawing/2014/main" xmlns=""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10" name="Hexagon 109">
            <a:hlinkClick r:id="rId10" action="ppaction://hlinksldjump"/>
            <a:extLst>
              <a:ext uri="{FF2B5EF4-FFF2-40B4-BE49-F238E27FC236}">
                <a16:creationId xmlns:a16="http://schemas.microsoft.com/office/drawing/2014/main" xmlns="" id="{8554970E-2BAE-46EF-A24D-A7C9B1354A71}"/>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xmlns="" id="{9A0180CF-8811-4AEC-A2F9-948B27F34B36}"/>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xmlns="" id="{3A3611F4-4388-4B5E-9894-99D9051ACFF3}"/>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xmlns="" id="{39E8E785-91B5-48C1-8E8B-3655AE1E5FBE}"/>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xmlns="" id="{2CBBBEFC-A342-4614-8629-65527FEF767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xmlns="" id="{A27224BA-6ABE-4B3E-BD95-1A188901943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xmlns="" id="{B92A089B-0255-4347-847A-AECC4CFD3233}"/>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xmlns="" id="{4425F243-9EDF-4A95-BF66-384F3833008E}"/>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xmlns="" id="{E0350D2C-9991-4D91-BC3E-4D0299881F19}"/>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xmlns="" id="{8A79262E-9978-4216-8EAF-9127BA739423}"/>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xmlns="" id="{0C443CEA-8BCF-4A8F-93EC-51DAF2F80897}"/>
              </a:ext>
            </a:extLst>
          </p:cNvPr>
          <p:cNvSpPr/>
          <p:nvPr/>
        </p:nvSpPr>
        <p:spPr bwMode="auto">
          <a:xfrm>
            <a:off x="9849774"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xmlns="" id="{3E9BD5B6-B0CF-44B9-84FC-8CFE0D444A14}"/>
              </a:ext>
            </a:extLst>
          </p:cNvPr>
          <p:cNvSpPr/>
          <p:nvPr/>
        </p:nvSpPr>
        <p:spPr bwMode="auto">
          <a:xfrm>
            <a:off x="8314300"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xmlns="" id="{16B4D15A-1B94-47D7-B401-5AA24CECE7CB}"/>
              </a:ext>
            </a:extLst>
          </p:cNvPr>
          <p:cNvSpPr/>
          <p:nvPr/>
        </p:nvSpPr>
        <p:spPr bwMode="auto">
          <a:xfrm>
            <a:off x="8314300"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Hexagon 123">
            <a:hlinkClick r:id="rId10" action="ppaction://hlinksldjump"/>
            <a:extLst>
              <a:ext uri="{FF2B5EF4-FFF2-40B4-BE49-F238E27FC236}">
                <a16:creationId xmlns:a16="http://schemas.microsoft.com/office/drawing/2014/main" xmlns="" id="{311CD521-CD88-4B50-AD57-1F61F387093B}"/>
              </a:ext>
            </a:extLst>
          </p:cNvPr>
          <p:cNvSpPr/>
          <p:nvPr/>
        </p:nvSpPr>
        <p:spPr bwMode="auto">
          <a:xfrm>
            <a:off x="6856272" y="291745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xmlns="" id="{87438110-EF57-4ECA-8693-876A2347A1E7}"/>
              </a:ext>
            </a:extLst>
          </p:cNvPr>
          <p:cNvSpPr/>
          <p:nvPr/>
        </p:nvSpPr>
        <p:spPr bwMode="auto">
          <a:xfrm>
            <a:off x="5371423" y="207719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xmlns="" id="{570C327A-52B2-43EE-9067-509D3EA0BA4A}"/>
              </a:ext>
            </a:extLst>
          </p:cNvPr>
          <p:cNvSpPr/>
          <p:nvPr/>
        </p:nvSpPr>
        <p:spPr bwMode="auto">
          <a:xfrm>
            <a:off x="5372351"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xmlns="" id="{248699E5-6233-4695-B954-48495D3A95C8}"/>
              </a:ext>
            </a:extLst>
          </p:cNvPr>
          <p:cNvSpPr/>
          <p:nvPr/>
        </p:nvSpPr>
        <p:spPr bwMode="auto">
          <a:xfrm>
            <a:off x="3893832"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Hexagon 128">
            <a:hlinkClick r:id="rId16" action="ppaction://hlinksldjump"/>
            <a:extLst>
              <a:ext uri="{FF2B5EF4-FFF2-40B4-BE49-F238E27FC236}">
                <a16:creationId xmlns:a16="http://schemas.microsoft.com/office/drawing/2014/main" xmlns="" id="{351A0A31-5D67-497C-A70C-9B3089D9B24D}"/>
              </a:ext>
            </a:extLst>
          </p:cNvPr>
          <p:cNvSpPr/>
          <p:nvPr/>
        </p:nvSpPr>
        <p:spPr bwMode="auto">
          <a:xfrm>
            <a:off x="2429325" y="3780971"/>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Hexagon 129">
            <a:hlinkClick r:id="rId17" action="ppaction://hlinksldjump"/>
            <a:extLst>
              <a:ext uri="{FF2B5EF4-FFF2-40B4-BE49-F238E27FC236}">
                <a16:creationId xmlns:a16="http://schemas.microsoft.com/office/drawing/2014/main" xmlns="" id="{485B7A94-D810-474D-A435-B2D7B666325C}"/>
              </a:ext>
            </a:extLst>
          </p:cNvPr>
          <p:cNvSpPr/>
          <p:nvPr/>
        </p:nvSpPr>
        <p:spPr bwMode="auto">
          <a:xfrm>
            <a:off x="965580" y="4666133"/>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Hexagon 130">
            <a:hlinkClick r:id="rId18" action="ppaction://hlinksldjump"/>
            <a:extLst>
              <a:ext uri="{FF2B5EF4-FFF2-40B4-BE49-F238E27FC236}">
                <a16:creationId xmlns:a16="http://schemas.microsoft.com/office/drawing/2014/main" xmlns="" id="{8BAFF905-89A3-4FEF-A407-E1AA793A22D1}"/>
              </a:ext>
            </a:extLst>
          </p:cNvPr>
          <p:cNvSpPr/>
          <p:nvPr/>
        </p:nvSpPr>
        <p:spPr bwMode="auto">
          <a:xfrm>
            <a:off x="965580" y="2954310"/>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03269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58" name="Rectangle 57">
            <a:extLst>
              <a:ext uri="{FF2B5EF4-FFF2-40B4-BE49-F238E27FC236}">
                <a16:creationId xmlns:a16="http://schemas.microsoft.com/office/drawing/2014/main" xmlns=""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xmlns=""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xmlns=""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xmlns=""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xmlns="" id="{66B175C1-B3F1-47B5-8E50-61415C77C7B0}"/>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xmlns=""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cs typeface="Segoe UI" panose="020B0502040204020203" pitchFamily="34" charset="0"/>
              </a:rPr>
              <a:t>Release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Automation Tools</a:t>
            </a:r>
          </a:p>
        </p:txBody>
      </p:sp>
      <p:grpSp>
        <p:nvGrpSpPr>
          <p:cNvPr id="87" name="Group 86">
            <a:extLst>
              <a:ext uri="{FF2B5EF4-FFF2-40B4-BE49-F238E27FC236}">
                <a16:creationId xmlns:a16="http://schemas.microsoft.com/office/drawing/2014/main" xmlns=""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xmlns=""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89" name="Freeform: Shape 88">
              <a:extLst>
                <a:ext uri="{FF2B5EF4-FFF2-40B4-BE49-F238E27FC236}">
                  <a16:creationId xmlns:a16="http://schemas.microsoft.com/office/drawing/2014/main" xmlns=""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90" name="Freeform: Shape 89">
              <a:extLst>
                <a:ext uri="{FF2B5EF4-FFF2-40B4-BE49-F238E27FC236}">
                  <a16:creationId xmlns:a16="http://schemas.microsoft.com/office/drawing/2014/main" xmlns=""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91" name="Freeform: Shape 90">
              <a:extLst>
                <a:ext uri="{FF2B5EF4-FFF2-40B4-BE49-F238E27FC236}">
                  <a16:creationId xmlns:a16="http://schemas.microsoft.com/office/drawing/2014/main" xmlns=""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endParaRPr>
            </a:p>
          </p:txBody>
        </p:sp>
        <p:sp>
          <p:nvSpPr>
            <p:cNvPr id="92" name="Freeform: Shape 91">
              <a:extLst>
                <a:ext uri="{FF2B5EF4-FFF2-40B4-BE49-F238E27FC236}">
                  <a16:creationId xmlns:a16="http://schemas.microsoft.com/office/drawing/2014/main" xmlns=""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93" name="Freeform: Shape 92">
              <a:extLst>
                <a:ext uri="{FF2B5EF4-FFF2-40B4-BE49-F238E27FC236}">
                  <a16:creationId xmlns:a16="http://schemas.microsoft.com/office/drawing/2014/main" xmlns=""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94" name="Freeform: Shape 93">
              <a:extLst>
                <a:ext uri="{FF2B5EF4-FFF2-40B4-BE49-F238E27FC236}">
                  <a16:creationId xmlns:a16="http://schemas.microsoft.com/office/drawing/2014/main" xmlns=""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endParaRPr>
            </a:p>
          </p:txBody>
        </p:sp>
      </p:grpSp>
      <p:grpSp>
        <p:nvGrpSpPr>
          <p:cNvPr id="95" name="Group 94">
            <a:extLst>
              <a:ext uri="{FF2B5EF4-FFF2-40B4-BE49-F238E27FC236}">
                <a16:creationId xmlns:a16="http://schemas.microsoft.com/office/drawing/2014/main" xmlns=""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xmlns=""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97" name="Freeform: Shape 96">
              <a:extLst>
                <a:ext uri="{FF2B5EF4-FFF2-40B4-BE49-F238E27FC236}">
                  <a16:creationId xmlns:a16="http://schemas.microsoft.com/office/drawing/2014/main" xmlns=""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98" name="Freeform: Shape 97">
              <a:extLst>
                <a:ext uri="{FF2B5EF4-FFF2-40B4-BE49-F238E27FC236}">
                  <a16:creationId xmlns:a16="http://schemas.microsoft.com/office/drawing/2014/main" xmlns=""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99" name="Freeform: Shape 98">
              <a:extLst>
                <a:ext uri="{FF2B5EF4-FFF2-40B4-BE49-F238E27FC236}">
                  <a16:creationId xmlns:a16="http://schemas.microsoft.com/office/drawing/2014/main" xmlns=""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endParaRPr>
            </a:p>
          </p:txBody>
        </p:sp>
        <p:sp>
          <p:nvSpPr>
            <p:cNvPr id="100" name="Freeform: Shape 99">
              <a:extLst>
                <a:ext uri="{FF2B5EF4-FFF2-40B4-BE49-F238E27FC236}">
                  <a16:creationId xmlns:a16="http://schemas.microsoft.com/office/drawing/2014/main" xmlns=""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endParaRPr>
            </a:p>
          </p:txBody>
        </p:sp>
        <p:sp>
          <p:nvSpPr>
            <p:cNvPr id="101" name="Freeform: Shape 100">
              <a:extLst>
                <a:ext uri="{FF2B5EF4-FFF2-40B4-BE49-F238E27FC236}">
                  <a16:creationId xmlns:a16="http://schemas.microsoft.com/office/drawing/2014/main" xmlns=""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endParaRPr>
            </a:p>
          </p:txBody>
        </p:sp>
      </p:grpSp>
      <p:grpSp>
        <p:nvGrpSpPr>
          <p:cNvPr id="102" name="Group 101">
            <a:extLst>
              <a:ext uri="{FF2B5EF4-FFF2-40B4-BE49-F238E27FC236}">
                <a16:creationId xmlns:a16="http://schemas.microsoft.com/office/drawing/2014/main" xmlns=""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xmlns=""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04" name="Freeform: Shape 103">
              <a:extLst>
                <a:ext uri="{FF2B5EF4-FFF2-40B4-BE49-F238E27FC236}">
                  <a16:creationId xmlns:a16="http://schemas.microsoft.com/office/drawing/2014/main" xmlns=""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05" name="Freeform: Shape 104">
              <a:extLst>
                <a:ext uri="{FF2B5EF4-FFF2-40B4-BE49-F238E27FC236}">
                  <a16:creationId xmlns:a16="http://schemas.microsoft.com/office/drawing/2014/main" xmlns=""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6" name="Freeform: Shape 105">
              <a:extLst>
                <a:ext uri="{FF2B5EF4-FFF2-40B4-BE49-F238E27FC236}">
                  <a16:creationId xmlns:a16="http://schemas.microsoft.com/office/drawing/2014/main" xmlns=""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7" name="Freeform: Shape 106">
              <a:extLst>
                <a:ext uri="{FF2B5EF4-FFF2-40B4-BE49-F238E27FC236}">
                  <a16:creationId xmlns:a16="http://schemas.microsoft.com/office/drawing/2014/main" xmlns=""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08" name="Freeform: Shape 107">
              <a:extLst>
                <a:ext uri="{FF2B5EF4-FFF2-40B4-BE49-F238E27FC236}">
                  <a16:creationId xmlns:a16="http://schemas.microsoft.com/office/drawing/2014/main" xmlns=""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9" name="Freeform: Shape 108">
              <a:extLst>
                <a:ext uri="{FF2B5EF4-FFF2-40B4-BE49-F238E27FC236}">
                  <a16:creationId xmlns:a16="http://schemas.microsoft.com/office/drawing/2014/main" xmlns=""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10" name="Freeform: Shape 109">
              <a:extLst>
                <a:ext uri="{FF2B5EF4-FFF2-40B4-BE49-F238E27FC236}">
                  <a16:creationId xmlns:a16="http://schemas.microsoft.com/office/drawing/2014/main" xmlns=""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11" name="Freeform: Shape 110">
              <a:extLst>
                <a:ext uri="{FF2B5EF4-FFF2-40B4-BE49-F238E27FC236}">
                  <a16:creationId xmlns:a16="http://schemas.microsoft.com/office/drawing/2014/main" xmlns=""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12" name="Freeform: Shape 111">
              <a:extLst>
                <a:ext uri="{FF2B5EF4-FFF2-40B4-BE49-F238E27FC236}">
                  <a16:creationId xmlns:a16="http://schemas.microsoft.com/office/drawing/2014/main" xmlns=""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13" name="Freeform: Shape 112">
              <a:extLst>
                <a:ext uri="{FF2B5EF4-FFF2-40B4-BE49-F238E27FC236}">
                  <a16:creationId xmlns:a16="http://schemas.microsoft.com/office/drawing/2014/main" xmlns=""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14" name="Freeform: Shape 113">
              <a:extLst>
                <a:ext uri="{FF2B5EF4-FFF2-40B4-BE49-F238E27FC236}">
                  <a16:creationId xmlns:a16="http://schemas.microsoft.com/office/drawing/2014/main" xmlns=""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15" name="Freeform: Shape 114">
              <a:extLst>
                <a:ext uri="{FF2B5EF4-FFF2-40B4-BE49-F238E27FC236}">
                  <a16:creationId xmlns:a16="http://schemas.microsoft.com/office/drawing/2014/main" xmlns=""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endParaRPr>
            </a:p>
          </p:txBody>
        </p:sp>
      </p:grpSp>
      <p:pic>
        <p:nvPicPr>
          <p:cNvPr id="116" name="Graphic 115">
            <a:extLst>
              <a:ext uri="{FF2B5EF4-FFF2-40B4-BE49-F238E27FC236}">
                <a16:creationId xmlns:a16="http://schemas.microsoft.com/office/drawing/2014/main" xmlns="" id="{0DAC7639-943F-432D-8629-B6FF2964A9C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xmlns=""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xmlns=""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xmlns=""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xmlns=""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xmlns=""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xmlns=""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itchFamily="34" charset="0"/>
                  </a:rPr>
                  <a:t>SQL Database</a:t>
                </a:r>
              </a:p>
            </p:txBody>
          </p:sp>
          <p:sp>
            <p:nvSpPr>
              <p:cNvPr id="254" name="Rectangle: Rounded Corners 253">
                <a:extLst>
                  <a:ext uri="{FF2B5EF4-FFF2-40B4-BE49-F238E27FC236}">
                    <a16:creationId xmlns:a16="http://schemas.microsoft.com/office/drawing/2014/main" xmlns=""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cs typeface="Segoe UI" pitchFamily="34" charset="0"/>
                  </a:rPr>
                  <a:t>Redis</a:t>
                </a:r>
                <a:r>
                  <a:rPr lang="en-US" sz="980" dirty="0">
                    <a:solidFill>
                      <a:srgbClr val="505050"/>
                    </a:solidFill>
                    <a:cs typeface="Segoe UI" pitchFamily="34" charset="0"/>
                  </a:rPr>
                  <a:t> Cache </a:t>
                </a:r>
              </a:p>
            </p:txBody>
          </p:sp>
          <p:sp>
            <p:nvSpPr>
              <p:cNvPr id="255" name="Rectangle: Rounded Corners 254">
                <a:extLst>
                  <a:ext uri="{FF2B5EF4-FFF2-40B4-BE49-F238E27FC236}">
                    <a16:creationId xmlns:a16="http://schemas.microsoft.com/office/drawing/2014/main" xmlns=""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cs typeface="Segoe UI" pitchFamily="34" charset="0"/>
                  </a:rPr>
                  <a:t>CosmosDB</a:t>
                </a:r>
                <a:endParaRPr lang="en-US" sz="980" dirty="0">
                  <a:solidFill>
                    <a:srgbClr val="505050"/>
                  </a:solidFill>
                  <a:cs typeface="Segoe UI" pitchFamily="34" charset="0"/>
                </a:endParaRPr>
              </a:p>
            </p:txBody>
          </p:sp>
          <p:sp>
            <p:nvSpPr>
              <p:cNvPr id="256" name="Rectangle: Rounded Corners 255">
                <a:extLst>
                  <a:ext uri="{FF2B5EF4-FFF2-40B4-BE49-F238E27FC236}">
                    <a16:creationId xmlns:a16="http://schemas.microsoft.com/office/drawing/2014/main" xmlns=""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cs typeface="Segoe UI" pitchFamily="34" charset="0"/>
                  </a:rPr>
                  <a:t>And more!</a:t>
                </a:r>
              </a:p>
            </p:txBody>
          </p:sp>
        </p:grpSp>
      </p:grpSp>
      <p:sp>
        <p:nvSpPr>
          <p:cNvPr id="222" name="Rectangle: Rounded Corners 221">
            <a:extLst>
              <a:ext uri="{FF2B5EF4-FFF2-40B4-BE49-F238E27FC236}">
                <a16:creationId xmlns:a16="http://schemas.microsoft.com/office/drawing/2014/main" xmlns=""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xmlns=""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xmlns=""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cs typeface="Segoe UI" pitchFamily="34" charset="0"/>
                </a:rPr>
                <a:t>OpenShift</a:t>
              </a:r>
              <a:endParaRPr lang="en-US" sz="980" dirty="0">
                <a:solidFill>
                  <a:srgbClr val="505050"/>
                </a:solidFill>
                <a:cs typeface="Segoe UI" pitchFamily="34" charset="0"/>
              </a:endParaRPr>
            </a:p>
          </p:txBody>
        </p:sp>
        <p:sp>
          <p:nvSpPr>
            <p:cNvPr id="248" name="Rectangle: Rounded Corners 247">
              <a:extLst>
                <a:ext uri="{FF2B5EF4-FFF2-40B4-BE49-F238E27FC236}">
                  <a16:creationId xmlns:a16="http://schemas.microsoft.com/office/drawing/2014/main" xmlns=""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itchFamily="34" charset="0"/>
                </a:rPr>
                <a:t>Pivotal Cloud Foundry </a:t>
              </a:r>
            </a:p>
          </p:txBody>
        </p:sp>
        <p:sp>
          <p:nvSpPr>
            <p:cNvPr id="249" name="Rectangle: Rounded Corners 248">
              <a:extLst>
                <a:ext uri="{FF2B5EF4-FFF2-40B4-BE49-F238E27FC236}">
                  <a16:creationId xmlns:a16="http://schemas.microsoft.com/office/drawing/2014/main" xmlns=""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itchFamily="34" charset="0"/>
                </a:rPr>
                <a:t>Docker Enterprise Edition </a:t>
              </a:r>
            </a:p>
          </p:txBody>
        </p:sp>
        <p:sp>
          <p:nvSpPr>
            <p:cNvPr id="250" name="Rectangle: Rounded Corners 249">
              <a:extLst>
                <a:ext uri="{FF2B5EF4-FFF2-40B4-BE49-F238E27FC236}">
                  <a16:creationId xmlns:a16="http://schemas.microsoft.com/office/drawing/2014/main" xmlns=""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cs typeface="Segoe UI" pitchFamily="34" charset="0"/>
                </a:rPr>
                <a:t>Mesosphere </a:t>
              </a:r>
              <a:br>
                <a:rPr lang="en-US" sz="980" dirty="0">
                  <a:solidFill>
                    <a:srgbClr val="505050"/>
                  </a:solidFill>
                  <a:cs typeface="Segoe UI" pitchFamily="34" charset="0"/>
                </a:rPr>
              </a:br>
              <a:r>
                <a:rPr lang="en-US" sz="980" dirty="0">
                  <a:solidFill>
                    <a:srgbClr val="505050"/>
                  </a:solidFill>
                  <a:cs typeface="Segoe UI" pitchFamily="34" charset="0"/>
                </a:rPr>
                <a:t>DC/OS</a:t>
              </a:r>
            </a:p>
          </p:txBody>
        </p:sp>
      </p:grpSp>
      <p:sp>
        <p:nvSpPr>
          <p:cNvPr id="224" name="Rectangle: Rounded Corners 223">
            <a:extLst>
              <a:ext uri="{FF2B5EF4-FFF2-40B4-BE49-F238E27FC236}">
                <a16:creationId xmlns:a16="http://schemas.microsoft.com/office/drawing/2014/main" xmlns=""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xmlns=""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xmlns=""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xmlns="" id="{90C99C43-05C8-45D7-88C2-23827CB2945E}"/>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cs typeface="Segoe UI" panose="020B0502040204020203" pitchFamily="34" charset="0"/>
              </a:rPr>
              <a:t>OSBA</a:t>
            </a:r>
          </a:p>
        </p:txBody>
      </p:sp>
      <p:grpSp>
        <p:nvGrpSpPr>
          <p:cNvPr id="229" name="Group 228">
            <a:extLst>
              <a:ext uri="{FF2B5EF4-FFF2-40B4-BE49-F238E27FC236}">
                <a16:creationId xmlns:a16="http://schemas.microsoft.com/office/drawing/2014/main" xmlns=""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xmlns=""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xmlns=""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xmlns=""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xmlns=""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xmlns=""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anose="020B0502040204020203" pitchFamily="34" charset="0"/>
              </a:rPr>
              <a:t>Azure Container </a:t>
            </a:r>
            <a:br>
              <a:rPr lang="en-US" sz="980" dirty="0">
                <a:solidFill>
                  <a:srgbClr val="505050"/>
                </a:solidFill>
                <a:cs typeface="Segoe UI" panose="020B0502040204020203" pitchFamily="34" charset="0"/>
              </a:rPr>
            </a:br>
            <a:r>
              <a:rPr lang="en-US" sz="980" dirty="0">
                <a:solidFill>
                  <a:srgbClr val="505050"/>
                </a:solidFill>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xmlns=""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xmlns=""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anose="020B0502040204020203" pitchFamily="34" charset="0"/>
              </a:rPr>
              <a:t>Virtual Machine </a:t>
            </a:r>
            <a:br>
              <a:rPr lang="en-US" sz="980" dirty="0">
                <a:solidFill>
                  <a:srgbClr val="505050"/>
                </a:solidFill>
                <a:cs typeface="Segoe UI" panose="020B0502040204020203" pitchFamily="34" charset="0"/>
              </a:rPr>
            </a:br>
            <a:r>
              <a:rPr lang="en-US" sz="980" dirty="0">
                <a:solidFill>
                  <a:srgbClr val="505050"/>
                </a:solidFill>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xmlns=""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xmlns=""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xmlns=""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xmlns=""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cs typeface="Segoe UI" panose="020B0502040204020203" pitchFamily="34" charset="0"/>
              </a:rPr>
              <a:t>Virtual </a:t>
            </a:r>
            <a:r>
              <a:rPr lang="en-US" sz="980" dirty="0" err="1">
                <a:solidFill>
                  <a:srgbClr val="505050"/>
                </a:solidFill>
                <a:cs typeface="Segoe UI" panose="020B0502040204020203" pitchFamily="34" charset="0"/>
              </a:rPr>
              <a:t>kubelet</a:t>
            </a:r>
            <a:endParaRPr lang="en-US" sz="980" dirty="0">
              <a:solidFill>
                <a:srgbClr val="505050"/>
              </a:solidFill>
              <a:cs typeface="Segoe UI" panose="020B0502040204020203" pitchFamily="34" charset="0"/>
            </a:endParaRPr>
          </a:p>
        </p:txBody>
      </p:sp>
      <p:sp>
        <p:nvSpPr>
          <p:cNvPr id="239" name="Rectangle: Rounded Corners 238">
            <a:extLst>
              <a:ext uri="{FF2B5EF4-FFF2-40B4-BE49-F238E27FC236}">
                <a16:creationId xmlns:a16="http://schemas.microsoft.com/office/drawing/2014/main" xmlns=""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xmlns=""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xmlns=""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xmlns=""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xmlns=""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xmlns=""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xmlns=""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199" name="Freeform: Shape 198">
            <a:extLst>
              <a:ext uri="{FF2B5EF4-FFF2-40B4-BE49-F238E27FC236}">
                <a16:creationId xmlns:a16="http://schemas.microsoft.com/office/drawing/2014/main" xmlns=""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0" name="Freeform: Shape 199">
            <a:extLst>
              <a:ext uri="{FF2B5EF4-FFF2-40B4-BE49-F238E27FC236}">
                <a16:creationId xmlns:a16="http://schemas.microsoft.com/office/drawing/2014/main" xmlns=""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1" name="Freeform: Shape 200">
            <a:extLst>
              <a:ext uri="{FF2B5EF4-FFF2-40B4-BE49-F238E27FC236}">
                <a16:creationId xmlns:a16="http://schemas.microsoft.com/office/drawing/2014/main" xmlns=""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2" name="Freeform: Shape 201">
            <a:extLst>
              <a:ext uri="{FF2B5EF4-FFF2-40B4-BE49-F238E27FC236}">
                <a16:creationId xmlns:a16="http://schemas.microsoft.com/office/drawing/2014/main" xmlns=""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3" name="Freeform: Shape 202">
            <a:extLst>
              <a:ext uri="{FF2B5EF4-FFF2-40B4-BE49-F238E27FC236}">
                <a16:creationId xmlns:a16="http://schemas.microsoft.com/office/drawing/2014/main" xmlns=""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4" name="Freeform: Shape 203">
            <a:extLst>
              <a:ext uri="{FF2B5EF4-FFF2-40B4-BE49-F238E27FC236}">
                <a16:creationId xmlns:a16="http://schemas.microsoft.com/office/drawing/2014/main" xmlns=""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5" name="Freeform: Shape 204">
            <a:extLst>
              <a:ext uri="{FF2B5EF4-FFF2-40B4-BE49-F238E27FC236}">
                <a16:creationId xmlns:a16="http://schemas.microsoft.com/office/drawing/2014/main" xmlns=""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6" name="Freeform: Shape 205">
            <a:extLst>
              <a:ext uri="{FF2B5EF4-FFF2-40B4-BE49-F238E27FC236}">
                <a16:creationId xmlns:a16="http://schemas.microsoft.com/office/drawing/2014/main" xmlns=""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7" name="Freeform: Shape 206">
            <a:extLst>
              <a:ext uri="{FF2B5EF4-FFF2-40B4-BE49-F238E27FC236}">
                <a16:creationId xmlns:a16="http://schemas.microsoft.com/office/drawing/2014/main" xmlns=""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8" name="Freeform: Shape 207">
            <a:extLst>
              <a:ext uri="{FF2B5EF4-FFF2-40B4-BE49-F238E27FC236}">
                <a16:creationId xmlns:a16="http://schemas.microsoft.com/office/drawing/2014/main" xmlns=""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09" name="Freeform: Shape 208">
            <a:extLst>
              <a:ext uri="{FF2B5EF4-FFF2-40B4-BE49-F238E27FC236}">
                <a16:creationId xmlns:a16="http://schemas.microsoft.com/office/drawing/2014/main" xmlns=""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10" name="Freeform: Shape 209">
            <a:extLst>
              <a:ext uri="{FF2B5EF4-FFF2-40B4-BE49-F238E27FC236}">
                <a16:creationId xmlns:a16="http://schemas.microsoft.com/office/drawing/2014/main" xmlns=""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11" name="Freeform: Shape 210">
            <a:extLst>
              <a:ext uri="{FF2B5EF4-FFF2-40B4-BE49-F238E27FC236}">
                <a16:creationId xmlns:a16="http://schemas.microsoft.com/office/drawing/2014/main" xmlns=""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12" name="Freeform: Shape 211">
            <a:extLst>
              <a:ext uri="{FF2B5EF4-FFF2-40B4-BE49-F238E27FC236}">
                <a16:creationId xmlns:a16="http://schemas.microsoft.com/office/drawing/2014/main" xmlns=""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13" name="Freeform: Shape 212">
            <a:extLst>
              <a:ext uri="{FF2B5EF4-FFF2-40B4-BE49-F238E27FC236}">
                <a16:creationId xmlns:a16="http://schemas.microsoft.com/office/drawing/2014/main" xmlns=""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14" name="Freeform: Shape 213">
            <a:extLst>
              <a:ext uri="{FF2B5EF4-FFF2-40B4-BE49-F238E27FC236}">
                <a16:creationId xmlns:a16="http://schemas.microsoft.com/office/drawing/2014/main" xmlns=""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15" name="Freeform: Shape 214">
            <a:extLst>
              <a:ext uri="{FF2B5EF4-FFF2-40B4-BE49-F238E27FC236}">
                <a16:creationId xmlns:a16="http://schemas.microsoft.com/office/drawing/2014/main" xmlns=""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16" name="Freeform: Shape 215">
            <a:extLst>
              <a:ext uri="{FF2B5EF4-FFF2-40B4-BE49-F238E27FC236}">
                <a16:creationId xmlns:a16="http://schemas.microsoft.com/office/drawing/2014/main" xmlns=""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17" name="Freeform: Shape 216">
            <a:extLst>
              <a:ext uri="{FF2B5EF4-FFF2-40B4-BE49-F238E27FC236}">
                <a16:creationId xmlns:a16="http://schemas.microsoft.com/office/drawing/2014/main" xmlns=""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218" name="Freeform: Shape 217">
            <a:extLst>
              <a:ext uri="{FF2B5EF4-FFF2-40B4-BE49-F238E27FC236}">
                <a16:creationId xmlns:a16="http://schemas.microsoft.com/office/drawing/2014/main" xmlns=""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191" name="Freeform: Shape 190">
            <a:extLst>
              <a:ext uri="{FF2B5EF4-FFF2-40B4-BE49-F238E27FC236}">
                <a16:creationId xmlns:a16="http://schemas.microsoft.com/office/drawing/2014/main" xmlns=""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192" name="Freeform: Shape 191">
            <a:extLst>
              <a:ext uri="{FF2B5EF4-FFF2-40B4-BE49-F238E27FC236}">
                <a16:creationId xmlns:a16="http://schemas.microsoft.com/office/drawing/2014/main" xmlns=""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endParaRPr lang="en-US" sz="1765">
              <a:solidFill>
                <a:srgbClr val="505050"/>
              </a:solidFill>
            </a:endParaRPr>
          </a:p>
        </p:txBody>
      </p:sp>
      <p:sp>
        <p:nvSpPr>
          <p:cNvPr id="193" name="Freeform: Shape 192">
            <a:extLst>
              <a:ext uri="{FF2B5EF4-FFF2-40B4-BE49-F238E27FC236}">
                <a16:creationId xmlns:a16="http://schemas.microsoft.com/office/drawing/2014/main" xmlns=""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endParaRPr lang="en-US" sz="1765">
              <a:solidFill>
                <a:srgbClr val="505050"/>
              </a:solidFill>
            </a:endParaRPr>
          </a:p>
        </p:txBody>
      </p:sp>
      <p:sp>
        <p:nvSpPr>
          <p:cNvPr id="194" name="Freeform: Shape 193">
            <a:extLst>
              <a:ext uri="{FF2B5EF4-FFF2-40B4-BE49-F238E27FC236}">
                <a16:creationId xmlns:a16="http://schemas.microsoft.com/office/drawing/2014/main" xmlns=""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endParaRPr lang="en-US" sz="1765">
              <a:solidFill>
                <a:srgbClr val="505050"/>
              </a:solidFill>
            </a:endParaRPr>
          </a:p>
        </p:txBody>
      </p:sp>
      <p:sp>
        <p:nvSpPr>
          <p:cNvPr id="195" name="Freeform: Shape 194">
            <a:extLst>
              <a:ext uri="{FF2B5EF4-FFF2-40B4-BE49-F238E27FC236}">
                <a16:creationId xmlns:a16="http://schemas.microsoft.com/office/drawing/2014/main" xmlns=""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endParaRPr>
          </a:p>
        </p:txBody>
      </p:sp>
      <p:sp>
        <p:nvSpPr>
          <p:cNvPr id="196" name="Freeform: Shape 195">
            <a:extLst>
              <a:ext uri="{FF2B5EF4-FFF2-40B4-BE49-F238E27FC236}">
                <a16:creationId xmlns:a16="http://schemas.microsoft.com/office/drawing/2014/main" xmlns=""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endParaRPr>
          </a:p>
        </p:txBody>
      </p:sp>
      <p:sp>
        <p:nvSpPr>
          <p:cNvPr id="197" name="Freeform: Shape 196">
            <a:extLst>
              <a:ext uri="{FF2B5EF4-FFF2-40B4-BE49-F238E27FC236}">
                <a16:creationId xmlns:a16="http://schemas.microsoft.com/office/drawing/2014/main" xmlns=""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endParaRPr lang="en-US" sz="1765">
              <a:solidFill>
                <a:srgbClr val="505050"/>
              </a:solidFill>
            </a:endParaRPr>
          </a:p>
        </p:txBody>
      </p:sp>
      <p:grpSp>
        <p:nvGrpSpPr>
          <p:cNvPr id="8" name="Group 7">
            <a:extLst>
              <a:ext uri="{FF2B5EF4-FFF2-40B4-BE49-F238E27FC236}">
                <a16:creationId xmlns:a16="http://schemas.microsoft.com/office/drawing/2014/main" xmlns="" id="{CBFA5E52-C7A4-4006-AA8C-6DC133139992}"/>
              </a:ext>
            </a:extLst>
          </p:cNvPr>
          <p:cNvGrpSpPr/>
          <p:nvPr/>
        </p:nvGrpSpPr>
        <p:grpSpPr>
          <a:xfrm>
            <a:off x="10589456" y="1962750"/>
            <a:ext cx="823616" cy="3618889"/>
            <a:chOff x="10801796" y="2001610"/>
            <a:chExt cx="840131" cy="3691455"/>
          </a:xfrm>
        </p:grpSpPr>
        <p:sp>
          <p:nvSpPr>
            <p:cNvPr id="225" name="Rectangle: Rounded Corners 224">
              <a:extLst>
                <a:ext uri="{FF2B5EF4-FFF2-40B4-BE49-F238E27FC236}">
                  <a16:creationId xmlns:a16="http://schemas.microsoft.com/office/drawing/2014/main" xmlns=""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xmlns=""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xmlns=""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pPr defTabSz="914367"/>
                <a:endParaRPr lang="en-US" sz="1765">
                  <a:solidFill>
                    <a:srgbClr val="505050"/>
                  </a:solidFill>
                </a:endParaRPr>
              </a:p>
            </p:txBody>
          </p:sp>
          <p:sp>
            <p:nvSpPr>
              <p:cNvPr id="179" name="Freeform: Shape 178">
                <a:extLst>
                  <a:ext uri="{FF2B5EF4-FFF2-40B4-BE49-F238E27FC236}">
                    <a16:creationId xmlns:a16="http://schemas.microsoft.com/office/drawing/2014/main" xmlns=""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pPr defTabSz="914367"/>
                <a:endParaRPr lang="en-US" sz="1765">
                  <a:solidFill>
                    <a:srgbClr val="505050"/>
                  </a:solidFill>
                </a:endParaRPr>
              </a:p>
            </p:txBody>
          </p:sp>
          <p:sp>
            <p:nvSpPr>
              <p:cNvPr id="180" name="Freeform: Shape 179">
                <a:extLst>
                  <a:ext uri="{FF2B5EF4-FFF2-40B4-BE49-F238E27FC236}">
                    <a16:creationId xmlns:a16="http://schemas.microsoft.com/office/drawing/2014/main" xmlns=""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pPr defTabSz="914367"/>
                <a:endParaRPr lang="en-US" sz="1765">
                  <a:solidFill>
                    <a:srgbClr val="505050"/>
                  </a:solidFill>
                </a:endParaRPr>
              </a:p>
            </p:txBody>
          </p:sp>
          <p:sp>
            <p:nvSpPr>
              <p:cNvPr id="181" name="Freeform: Shape 180">
                <a:extLst>
                  <a:ext uri="{FF2B5EF4-FFF2-40B4-BE49-F238E27FC236}">
                    <a16:creationId xmlns:a16="http://schemas.microsoft.com/office/drawing/2014/main" xmlns=""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endParaRPr>
              </a:p>
            </p:txBody>
          </p:sp>
          <p:sp>
            <p:nvSpPr>
              <p:cNvPr id="182" name="Freeform: Shape 181">
                <a:extLst>
                  <a:ext uri="{FF2B5EF4-FFF2-40B4-BE49-F238E27FC236}">
                    <a16:creationId xmlns:a16="http://schemas.microsoft.com/office/drawing/2014/main" xmlns=""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pPr defTabSz="914367"/>
                <a:endParaRPr lang="en-US" sz="1765">
                  <a:solidFill>
                    <a:srgbClr val="505050"/>
                  </a:solidFill>
                </a:endParaRPr>
              </a:p>
            </p:txBody>
          </p:sp>
          <p:sp>
            <p:nvSpPr>
              <p:cNvPr id="183" name="Freeform: Shape 182">
                <a:extLst>
                  <a:ext uri="{FF2B5EF4-FFF2-40B4-BE49-F238E27FC236}">
                    <a16:creationId xmlns:a16="http://schemas.microsoft.com/office/drawing/2014/main" xmlns=""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pPr defTabSz="914367"/>
                <a:endParaRPr lang="en-US" sz="1765">
                  <a:solidFill>
                    <a:srgbClr val="505050"/>
                  </a:solidFill>
                </a:endParaRPr>
              </a:p>
            </p:txBody>
          </p:sp>
          <p:sp>
            <p:nvSpPr>
              <p:cNvPr id="184" name="Freeform: Shape 183">
                <a:extLst>
                  <a:ext uri="{FF2B5EF4-FFF2-40B4-BE49-F238E27FC236}">
                    <a16:creationId xmlns:a16="http://schemas.microsoft.com/office/drawing/2014/main" xmlns=""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pPr defTabSz="914367"/>
                <a:endParaRPr lang="en-US" sz="1765">
                  <a:solidFill>
                    <a:srgbClr val="505050"/>
                  </a:solidFill>
                </a:endParaRPr>
              </a:p>
            </p:txBody>
          </p:sp>
          <p:sp>
            <p:nvSpPr>
              <p:cNvPr id="185" name="Freeform: Shape 184">
                <a:extLst>
                  <a:ext uri="{FF2B5EF4-FFF2-40B4-BE49-F238E27FC236}">
                    <a16:creationId xmlns:a16="http://schemas.microsoft.com/office/drawing/2014/main" xmlns=""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pPr defTabSz="914367"/>
                <a:endParaRPr lang="en-US" sz="1765">
                  <a:solidFill>
                    <a:srgbClr val="505050"/>
                  </a:solidFill>
                </a:endParaRPr>
              </a:p>
            </p:txBody>
          </p:sp>
          <p:sp>
            <p:nvSpPr>
              <p:cNvPr id="186" name="Freeform: Shape 185">
                <a:extLst>
                  <a:ext uri="{FF2B5EF4-FFF2-40B4-BE49-F238E27FC236}">
                    <a16:creationId xmlns:a16="http://schemas.microsoft.com/office/drawing/2014/main" xmlns=""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pPr defTabSz="914367"/>
                <a:endParaRPr lang="en-US" sz="1765">
                  <a:solidFill>
                    <a:srgbClr val="505050"/>
                  </a:solidFill>
                </a:endParaRPr>
              </a:p>
            </p:txBody>
          </p:sp>
          <p:sp>
            <p:nvSpPr>
              <p:cNvPr id="187" name="Freeform: Shape 186">
                <a:extLst>
                  <a:ext uri="{FF2B5EF4-FFF2-40B4-BE49-F238E27FC236}">
                    <a16:creationId xmlns:a16="http://schemas.microsoft.com/office/drawing/2014/main" xmlns=""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pPr defTabSz="914367"/>
                <a:endParaRPr lang="en-US" sz="1765">
                  <a:solidFill>
                    <a:srgbClr val="505050"/>
                  </a:solidFill>
                </a:endParaRPr>
              </a:p>
            </p:txBody>
          </p:sp>
          <p:sp>
            <p:nvSpPr>
              <p:cNvPr id="188" name="Freeform: Shape 187">
                <a:extLst>
                  <a:ext uri="{FF2B5EF4-FFF2-40B4-BE49-F238E27FC236}">
                    <a16:creationId xmlns:a16="http://schemas.microsoft.com/office/drawing/2014/main" xmlns=""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pPr defTabSz="914367"/>
                <a:endParaRPr lang="en-US" sz="1765">
                  <a:solidFill>
                    <a:srgbClr val="505050"/>
                  </a:solidFill>
                </a:endParaRPr>
              </a:p>
            </p:txBody>
          </p:sp>
          <p:sp>
            <p:nvSpPr>
              <p:cNvPr id="189" name="Freeform: Shape 188">
                <a:extLst>
                  <a:ext uri="{FF2B5EF4-FFF2-40B4-BE49-F238E27FC236}">
                    <a16:creationId xmlns:a16="http://schemas.microsoft.com/office/drawing/2014/main" xmlns=""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pPr defTabSz="914367"/>
                <a:endParaRPr lang="en-US" sz="1765">
                  <a:solidFill>
                    <a:srgbClr val="505050"/>
                  </a:solidFill>
                </a:endParaRPr>
              </a:p>
            </p:txBody>
          </p:sp>
          <p:sp>
            <p:nvSpPr>
              <p:cNvPr id="190" name="Freeform: Shape 189">
                <a:extLst>
                  <a:ext uri="{FF2B5EF4-FFF2-40B4-BE49-F238E27FC236}">
                    <a16:creationId xmlns:a16="http://schemas.microsoft.com/office/drawing/2014/main" xmlns=""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pPr defTabSz="914367"/>
                <a:endParaRPr lang="en-US" sz="1765">
                  <a:solidFill>
                    <a:srgbClr val="505050"/>
                  </a:solidFill>
                </a:endParaRPr>
              </a:p>
            </p:txBody>
          </p:sp>
        </p:grpSp>
      </p:grpSp>
      <p:sp>
        <p:nvSpPr>
          <p:cNvPr id="122" name="Freeform 5">
            <a:extLst>
              <a:ext uri="{FF2B5EF4-FFF2-40B4-BE49-F238E27FC236}">
                <a16:creationId xmlns:a16="http://schemas.microsoft.com/office/drawing/2014/main" xmlns=""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3" name="Freeform 5">
            <a:extLst>
              <a:ext uri="{FF2B5EF4-FFF2-40B4-BE49-F238E27FC236}">
                <a16:creationId xmlns:a16="http://schemas.microsoft.com/office/drawing/2014/main" xmlns=""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pic>
        <p:nvPicPr>
          <p:cNvPr id="124" name="Graphic 123">
            <a:extLst>
              <a:ext uri="{FF2B5EF4-FFF2-40B4-BE49-F238E27FC236}">
                <a16:creationId xmlns:a16="http://schemas.microsoft.com/office/drawing/2014/main" xmlns="" id="{01A36A50-BECD-4E72-8D04-372819D6DAA3}"/>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07626" y="1822268"/>
            <a:ext cx="222565" cy="224812"/>
          </a:xfrm>
          <a:prstGeom prst="rect">
            <a:avLst/>
          </a:prstGeom>
        </p:spPr>
      </p:pic>
      <p:pic>
        <p:nvPicPr>
          <p:cNvPr id="125" name="Graphic 124">
            <a:extLst>
              <a:ext uri="{FF2B5EF4-FFF2-40B4-BE49-F238E27FC236}">
                <a16:creationId xmlns:a16="http://schemas.microsoft.com/office/drawing/2014/main" xmlns="" id="{BCE6B22C-36EF-4E16-8FC4-C531E7F7F52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xmlns="" id="{B8A68537-689C-4FFA-BB9B-8CB8C13D8393}"/>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xmlns="" id="{2E043F8A-D606-4DEE-AAF5-B37BBAAAFC56}"/>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xmlns="" id="{811556D5-EC5F-481C-9EA3-8C6A61FF3D37}"/>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xmlns="" id="{27195087-821A-4C68-9191-49AB9F4C8948}"/>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xmlns="" id="{AB37986F-93EB-430E-9569-A2727087B69D}"/>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xmlns="" id="{2C9826F4-70DE-4D57-B4F8-338253CEEFB0}"/>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xmlns="" id="{FDEE5DBB-5322-4281-AF34-9160DAB77F3A}"/>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xmlns="" id="{4E3FD252-CE03-4740-AE53-1BB3BFCCF0E7}"/>
              </a:ext>
            </a:extLst>
          </p:cNvPr>
          <p:cNvPicPr>
            <a:picLocks noChangeAspect="1"/>
          </p:cNvPicPr>
          <p:nvPr/>
        </p:nvPicPr>
        <p:blipFill rotWithShape="1">
          <a:blip r:embed="rId23"/>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xmlns=""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xmlns="" id="{73EB78FB-4B24-4CB6-9617-C97202E8588B}"/>
              </a:ext>
            </a:extLst>
          </p:cNvPr>
          <p:cNvPicPr>
            <a:picLocks noChangeAspect="1"/>
          </p:cNvPicPr>
          <p:nvPr/>
        </p:nvPicPr>
        <p:blipFill rotWithShape="1">
          <a:blip r:embed="rId25"/>
          <a:srcRect b="30380"/>
          <a:stretch/>
        </p:blipFill>
        <p:spPr>
          <a:xfrm>
            <a:off x="3592768" y="4547694"/>
            <a:ext cx="308337" cy="180190"/>
          </a:xfrm>
          <a:prstGeom prst="rect">
            <a:avLst/>
          </a:prstGeom>
        </p:spPr>
      </p:pic>
      <p:pic>
        <p:nvPicPr>
          <p:cNvPr id="175" name="Graphic 174">
            <a:extLst>
              <a:ext uri="{FF2B5EF4-FFF2-40B4-BE49-F238E27FC236}">
                <a16:creationId xmlns:a16="http://schemas.microsoft.com/office/drawing/2014/main" xmlns="" id="{0A4FA8E7-3CAD-4FB2-B113-DE1F45EF08C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673465" y="1822268"/>
            <a:ext cx="222565" cy="224812"/>
          </a:xfrm>
          <a:prstGeom prst="rect">
            <a:avLst/>
          </a:prstGeom>
        </p:spPr>
      </p:pic>
      <p:pic>
        <p:nvPicPr>
          <p:cNvPr id="176" name="Picture 175">
            <a:extLst>
              <a:ext uri="{FF2B5EF4-FFF2-40B4-BE49-F238E27FC236}">
                <a16:creationId xmlns:a16="http://schemas.microsoft.com/office/drawing/2014/main" xmlns=""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xmlns=""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1" name="Rectangle 160">
            <a:hlinkClick r:id="rId27" action="ppaction://hlinksldjump"/>
            <a:extLst>
              <a:ext uri="{FF2B5EF4-FFF2-40B4-BE49-F238E27FC236}">
                <a16:creationId xmlns:a16="http://schemas.microsoft.com/office/drawing/2014/main" xmlns="" id="{C6CC3C9C-D4F3-4AA0-9EFA-D84826734CB9}"/>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a:hlinkClick r:id="rId28" action="ppaction://hlinksldjump"/>
            <a:extLst>
              <a:ext uri="{FF2B5EF4-FFF2-40B4-BE49-F238E27FC236}">
                <a16:creationId xmlns:a16="http://schemas.microsoft.com/office/drawing/2014/main" xmlns="" id="{62CD44E0-6E1E-4D9B-A729-85EA96C11440}"/>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hlinkClick r:id="rId29" action="ppaction://hlinksldjump"/>
            <a:extLst>
              <a:ext uri="{FF2B5EF4-FFF2-40B4-BE49-F238E27FC236}">
                <a16:creationId xmlns:a16="http://schemas.microsoft.com/office/drawing/2014/main" xmlns="" id="{56B7C631-36DC-4426-8174-21367D77B15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hlinkClick r:id="rId30" action="ppaction://hlinksldjump"/>
            <a:extLst>
              <a:ext uri="{FF2B5EF4-FFF2-40B4-BE49-F238E27FC236}">
                <a16:creationId xmlns:a16="http://schemas.microsoft.com/office/drawing/2014/main" xmlns="" id="{6614B752-9F44-4958-98FC-F0CBF408FF0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Rounded Corners 60">
            <a:extLst>
              <a:ext uri="{FF2B5EF4-FFF2-40B4-BE49-F238E27FC236}">
                <a16:creationId xmlns:a16="http://schemas.microsoft.com/office/drawing/2014/main" xmlns="" id="{869F29ED-B19D-0B48-BB97-C59A14A4E49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cs typeface="Segoe UI" panose="020B0502040204020203" pitchFamily="34" charset="0"/>
              </a:rPr>
              <a:t>Azure Kubernetes Service (AKS)</a:t>
            </a:r>
          </a:p>
        </p:txBody>
      </p:sp>
      <p:grpSp>
        <p:nvGrpSpPr>
          <p:cNvPr id="257" name="Group 256">
            <a:extLst>
              <a:ext uri="{FF2B5EF4-FFF2-40B4-BE49-F238E27FC236}">
                <a16:creationId xmlns:a16="http://schemas.microsoft.com/office/drawing/2014/main" xmlns="" id="{5E1E84FB-A8B5-9A46-9888-210B6FF6F1A0}"/>
              </a:ext>
            </a:extLst>
          </p:cNvPr>
          <p:cNvGrpSpPr/>
          <p:nvPr/>
        </p:nvGrpSpPr>
        <p:grpSpPr>
          <a:xfrm>
            <a:off x="771839" y="376707"/>
            <a:ext cx="547979" cy="528905"/>
            <a:chOff x="2368476" y="589018"/>
            <a:chExt cx="1012508" cy="977265"/>
          </a:xfrm>
        </p:grpSpPr>
        <p:sp>
          <p:nvSpPr>
            <p:cNvPr id="258" name="Freeform: Shape 67">
              <a:extLst>
                <a:ext uri="{FF2B5EF4-FFF2-40B4-BE49-F238E27FC236}">
                  <a16:creationId xmlns:a16="http://schemas.microsoft.com/office/drawing/2014/main" xmlns="" id="{1CBD089B-85E9-9B45-A6E0-80F63CABB8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59" name="Freeform: Shape 68">
              <a:extLst>
                <a:ext uri="{FF2B5EF4-FFF2-40B4-BE49-F238E27FC236}">
                  <a16:creationId xmlns:a16="http://schemas.microsoft.com/office/drawing/2014/main" xmlns="" id="{88673F6C-323C-324A-BA37-65C2388392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0" name="Freeform: Shape 69">
              <a:extLst>
                <a:ext uri="{FF2B5EF4-FFF2-40B4-BE49-F238E27FC236}">
                  <a16:creationId xmlns:a16="http://schemas.microsoft.com/office/drawing/2014/main" xmlns="" id="{DA98F8FE-1734-B44D-B211-50941346BF6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1" name="Freeform: Shape 70">
              <a:extLst>
                <a:ext uri="{FF2B5EF4-FFF2-40B4-BE49-F238E27FC236}">
                  <a16:creationId xmlns:a16="http://schemas.microsoft.com/office/drawing/2014/main" xmlns="" id="{816494B2-7910-C943-A6DD-3CBA814E9D5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2" name="Freeform: Shape 71">
              <a:extLst>
                <a:ext uri="{FF2B5EF4-FFF2-40B4-BE49-F238E27FC236}">
                  <a16:creationId xmlns:a16="http://schemas.microsoft.com/office/drawing/2014/main" xmlns="" id="{8C47E4ED-ED8B-794F-AECE-71D4755CDE0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3" name="Freeform: Shape 72">
              <a:extLst>
                <a:ext uri="{FF2B5EF4-FFF2-40B4-BE49-F238E27FC236}">
                  <a16:creationId xmlns:a16="http://schemas.microsoft.com/office/drawing/2014/main" xmlns="" id="{51EB9F8D-5A52-1E4F-B7E4-8D4F1B87ACF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4" name="Freeform: Shape 73">
              <a:extLst>
                <a:ext uri="{FF2B5EF4-FFF2-40B4-BE49-F238E27FC236}">
                  <a16:creationId xmlns:a16="http://schemas.microsoft.com/office/drawing/2014/main" xmlns="" id="{FD09A631-6792-FA40-9952-2E99CE49520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5" name="Freeform: Shape 74">
              <a:extLst>
                <a:ext uri="{FF2B5EF4-FFF2-40B4-BE49-F238E27FC236}">
                  <a16:creationId xmlns:a16="http://schemas.microsoft.com/office/drawing/2014/main" xmlns="" id="{A94122C2-C398-6F48-A132-A44A1876517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6" name="Freeform: Shape 75">
              <a:extLst>
                <a:ext uri="{FF2B5EF4-FFF2-40B4-BE49-F238E27FC236}">
                  <a16:creationId xmlns:a16="http://schemas.microsoft.com/office/drawing/2014/main" xmlns="" id="{FEEE26F5-FD65-BD4A-BFB4-9D331A15A4C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7" name="Freeform: Shape 76">
              <a:extLst>
                <a:ext uri="{FF2B5EF4-FFF2-40B4-BE49-F238E27FC236}">
                  <a16:creationId xmlns:a16="http://schemas.microsoft.com/office/drawing/2014/main" xmlns="" id="{34B41497-07C2-5445-A932-7270736F13F4}"/>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8" name="Freeform: Shape 77">
              <a:extLst>
                <a:ext uri="{FF2B5EF4-FFF2-40B4-BE49-F238E27FC236}">
                  <a16:creationId xmlns:a16="http://schemas.microsoft.com/office/drawing/2014/main" xmlns="" id="{3F3967D4-B0C5-D644-B4D7-18AF4F38A25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69" name="Freeform: Shape 78">
              <a:extLst>
                <a:ext uri="{FF2B5EF4-FFF2-40B4-BE49-F238E27FC236}">
                  <a16:creationId xmlns:a16="http://schemas.microsoft.com/office/drawing/2014/main" xmlns="" id="{00E39E7E-5965-D44D-98AB-1C8BCFA41F6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70" name="Freeform: Shape 79">
              <a:extLst>
                <a:ext uri="{FF2B5EF4-FFF2-40B4-BE49-F238E27FC236}">
                  <a16:creationId xmlns:a16="http://schemas.microsoft.com/office/drawing/2014/main" xmlns="" id="{AAB161AC-A4CA-8C40-9AAF-EBC7471CD0E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71" name="Freeform: Shape 80">
              <a:extLst>
                <a:ext uri="{FF2B5EF4-FFF2-40B4-BE49-F238E27FC236}">
                  <a16:creationId xmlns:a16="http://schemas.microsoft.com/office/drawing/2014/main" xmlns="" id="{8309F14B-EAE6-654D-8079-ED5EBE36C06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72" name="Freeform: Shape 81">
              <a:extLst>
                <a:ext uri="{FF2B5EF4-FFF2-40B4-BE49-F238E27FC236}">
                  <a16:creationId xmlns:a16="http://schemas.microsoft.com/office/drawing/2014/main" xmlns="" id="{30AF4F32-83AA-C54C-8583-AAE2FF63F79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73" name="Freeform: Shape 82">
              <a:extLst>
                <a:ext uri="{FF2B5EF4-FFF2-40B4-BE49-F238E27FC236}">
                  <a16:creationId xmlns:a16="http://schemas.microsoft.com/office/drawing/2014/main" xmlns="" id="{298EA4CF-180F-4744-B40E-FA2FE4D2366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74" name="Freeform: Shape 83">
              <a:extLst>
                <a:ext uri="{FF2B5EF4-FFF2-40B4-BE49-F238E27FC236}">
                  <a16:creationId xmlns:a16="http://schemas.microsoft.com/office/drawing/2014/main" xmlns="" id="{EB8E3AA9-AA87-6A4F-8F6C-71D5CCC1E76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75" name="Freeform: Shape 84">
              <a:extLst>
                <a:ext uri="{FF2B5EF4-FFF2-40B4-BE49-F238E27FC236}">
                  <a16:creationId xmlns:a16="http://schemas.microsoft.com/office/drawing/2014/main" xmlns="" id="{62525F8F-BECE-4040-A26A-29A67AD8EC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76" name="Freeform: Shape 85">
              <a:extLst>
                <a:ext uri="{FF2B5EF4-FFF2-40B4-BE49-F238E27FC236}">
                  <a16:creationId xmlns:a16="http://schemas.microsoft.com/office/drawing/2014/main" xmlns="" id="{1E24107E-874B-BB48-BA2B-2C7C1D73EE3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77" name="Freeform: Shape 86">
              <a:extLst>
                <a:ext uri="{FF2B5EF4-FFF2-40B4-BE49-F238E27FC236}">
                  <a16:creationId xmlns:a16="http://schemas.microsoft.com/office/drawing/2014/main" xmlns="" id="{10C8556F-0E86-BF4E-87E3-B748EF7EF7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278" name="Freeform: Shape 87">
              <a:extLst>
                <a:ext uri="{FF2B5EF4-FFF2-40B4-BE49-F238E27FC236}">
                  <a16:creationId xmlns:a16="http://schemas.microsoft.com/office/drawing/2014/main" xmlns="" id="{6BA04BA9-DF59-2543-80E3-71914F2A756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grpSp>
    </p:spTree>
    <p:extLst>
      <p:ext uri="{BB962C8B-B14F-4D97-AF65-F5344CB8AC3E}">
        <p14:creationId xmlns:p14="http://schemas.microsoft.com/office/powerpoint/2010/main" val="1163320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xmlns="" id="{0A58169D-61B6-43BE-A122-7966AE46F90C}"/>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xmlns="" id="{EE17FA7B-1297-4ED1-8DDB-4156AC6AECA5}"/>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xmlns="" id="{C8E58CFB-CEAF-413F-A2C1-116BBECAE36C}"/>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xmlns="" id="{16BB8A02-6A2D-46F5-9E33-9D6C2BBAE330}"/>
              </a:ext>
            </a:extLst>
          </p:cNvPr>
          <p:cNvSpPr txBox="1"/>
          <p:nvPr/>
        </p:nvSpPr>
        <p:spPr>
          <a:xfrm>
            <a:off x="5768743" y="4567665"/>
            <a:ext cx="27461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xmlns="" id="{2FAFC99B-BD31-4182-B113-FE07D992D3C0}"/>
              </a:ext>
            </a:extLst>
          </p:cNvPr>
          <p:cNvSpPr txBox="1"/>
          <p:nvPr/>
        </p:nvSpPr>
        <p:spPr>
          <a:xfrm>
            <a:off x="8907975" y="4567665"/>
            <a:ext cx="28629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xmlns="" id="{39C2433F-D62E-4A28-AF04-FD704E9C4602}"/>
              </a:ext>
            </a:extLst>
          </p:cNvPr>
          <p:cNvSpPr txBox="1"/>
          <p:nvPr/>
        </p:nvSpPr>
        <p:spPr>
          <a:xfrm>
            <a:off x="2501327" y="4567665"/>
            <a:ext cx="2885760"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xmlns="" id="{72F98A0B-4F2E-499E-9FFA-2E133BE26B82}"/>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D5326A6F-D10A-4E62-95CE-E3D9F61D16FD}"/>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xmlns="" id="{BF08168F-E2D1-4521-97C8-6ADE46784B4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xmlns="" id="{D2D1CCC7-4301-4A42-B6BB-F55AE658642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xmlns="" id="{80C02650-0C0C-4EF5-919E-58094889ED1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xmlns="" id="{0D6307B8-18EF-4B4E-ADCE-5C885EBA1598}"/>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xmlns="" id="{42AA8734-5702-4F4B-BE7B-2765C521611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xmlns="" id="{F1351F3F-8FAA-4580-AB49-176F3CFD9977}"/>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cs typeface="Segoe UI" panose="020B0502040204020203" pitchFamily="34" charset="0"/>
              </a:rPr>
              <a:t>Release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Automation Tools</a:t>
            </a:r>
          </a:p>
        </p:txBody>
      </p:sp>
      <p:grpSp>
        <p:nvGrpSpPr>
          <p:cNvPr id="80" name="Group 79">
            <a:extLst>
              <a:ext uri="{FF2B5EF4-FFF2-40B4-BE49-F238E27FC236}">
                <a16:creationId xmlns:a16="http://schemas.microsoft.com/office/drawing/2014/main" xmlns="" id="{125FF76F-0DEC-443F-A9BA-51D09B64401F}"/>
              </a:ext>
            </a:extLst>
          </p:cNvPr>
          <p:cNvGrpSpPr/>
          <p:nvPr/>
        </p:nvGrpSpPr>
        <p:grpSpPr>
          <a:xfrm>
            <a:off x="718982" y="1649453"/>
            <a:ext cx="573162" cy="508369"/>
            <a:chOff x="2878931" y="2940843"/>
            <a:chExt cx="1095375" cy="971550"/>
          </a:xfrm>
        </p:grpSpPr>
        <p:sp>
          <p:nvSpPr>
            <p:cNvPr id="81" name="Freeform: Shape 80">
              <a:extLst>
                <a:ext uri="{FF2B5EF4-FFF2-40B4-BE49-F238E27FC236}">
                  <a16:creationId xmlns:a16="http://schemas.microsoft.com/office/drawing/2014/main" xmlns=""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82" name="Freeform: Shape 81">
              <a:extLst>
                <a:ext uri="{FF2B5EF4-FFF2-40B4-BE49-F238E27FC236}">
                  <a16:creationId xmlns:a16="http://schemas.microsoft.com/office/drawing/2014/main" xmlns=""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83" name="Freeform: Shape 82">
              <a:extLst>
                <a:ext uri="{FF2B5EF4-FFF2-40B4-BE49-F238E27FC236}">
                  <a16:creationId xmlns:a16="http://schemas.microsoft.com/office/drawing/2014/main" xmlns=""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84" name="Freeform: Shape 83">
              <a:extLst>
                <a:ext uri="{FF2B5EF4-FFF2-40B4-BE49-F238E27FC236}">
                  <a16:creationId xmlns:a16="http://schemas.microsoft.com/office/drawing/2014/main" xmlns=""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endParaRPr>
            </a:p>
          </p:txBody>
        </p:sp>
        <p:sp>
          <p:nvSpPr>
            <p:cNvPr id="85" name="Freeform: Shape 84">
              <a:extLst>
                <a:ext uri="{FF2B5EF4-FFF2-40B4-BE49-F238E27FC236}">
                  <a16:creationId xmlns:a16="http://schemas.microsoft.com/office/drawing/2014/main" xmlns=""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86" name="Freeform: Shape 85">
              <a:extLst>
                <a:ext uri="{FF2B5EF4-FFF2-40B4-BE49-F238E27FC236}">
                  <a16:creationId xmlns:a16="http://schemas.microsoft.com/office/drawing/2014/main" xmlns=""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87" name="Freeform: Shape 86">
              <a:extLst>
                <a:ext uri="{FF2B5EF4-FFF2-40B4-BE49-F238E27FC236}">
                  <a16:creationId xmlns:a16="http://schemas.microsoft.com/office/drawing/2014/main" xmlns=""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endParaRPr>
            </a:p>
          </p:txBody>
        </p:sp>
      </p:grpSp>
      <p:grpSp>
        <p:nvGrpSpPr>
          <p:cNvPr id="88" name="Group 87">
            <a:extLst>
              <a:ext uri="{FF2B5EF4-FFF2-40B4-BE49-F238E27FC236}">
                <a16:creationId xmlns:a16="http://schemas.microsoft.com/office/drawing/2014/main" xmlns="" id="{B9FE6837-D064-496B-AAF4-9BEF2A666E1B}"/>
              </a:ext>
            </a:extLst>
          </p:cNvPr>
          <p:cNvGrpSpPr/>
          <p:nvPr/>
        </p:nvGrpSpPr>
        <p:grpSpPr>
          <a:xfrm>
            <a:off x="750744" y="5449176"/>
            <a:ext cx="610269" cy="540751"/>
            <a:chOff x="4360069" y="2943701"/>
            <a:chExt cx="1095375" cy="970597"/>
          </a:xfrm>
        </p:grpSpPr>
        <p:sp>
          <p:nvSpPr>
            <p:cNvPr id="89" name="Freeform: Shape 88">
              <a:extLst>
                <a:ext uri="{FF2B5EF4-FFF2-40B4-BE49-F238E27FC236}">
                  <a16:creationId xmlns:a16="http://schemas.microsoft.com/office/drawing/2014/main" xmlns=""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90" name="Freeform: Shape 89">
              <a:extLst>
                <a:ext uri="{FF2B5EF4-FFF2-40B4-BE49-F238E27FC236}">
                  <a16:creationId xmlns:a16="http://schemas.microsoft.com/office/drawing/2014/main" xmlns=""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91" name="Freeform: Shape 90">
              <a:extLst>
                <a:ext uri="{FF2B5EF4-FFF2-40B4-BE49-F238E27FC236}">
                  <a16:creationId xmlns:a16="http://schemas.microsoft.com/office/drawing/2014/main" xmlns=""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92" name="Freeform: Shape 91">
              <a:extLst>
                <a:ext uri="{FF2B5EF4-FFF2-40B4-BE49-F238E27FC236}">
                  <a16:creationId xmlns:a16="http://schemas.microsoft.com/office/drawing/2014/main" xmlns=""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endParaRPr>
            </a:p>
          </p:txBody>
        </p:sp>
        <p:sp>
          <p:nvSpPr>
            <p:cNvPr id="93" name="Freeform: Shape 92">
              <a:extLst>
                <a:ext uri="{FF2B5EF4-FFF2-40B4-BE49-F238E27FC236}">
                  <a16:creationId xmlns:a16="http://schemas.microsoft.com/office/drawing/2014/main" xmlns=""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endParaRPr>
            </a:p>
          </p:txBody>
        </p:sp>
        <p:sp>
          <p:nvSpPr>
            <p:cNvPr id="94" name="Freeform: Shape 93">
              <a:extLst>
                <a:ext uri="{FF2B5EF4-FFF2-40B4-BE49-F238E27FC236}">
                  <a16:creationId xmlns:a16="http://schemas.microsoft.com/office/drawing/2014/main" xmlns=""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endParaRPr>
            </a:p>
          </p:txBody>
        </p:sp>
      </p:grpSp>
      <p:grpSp>
        <p:nvGrpSpPr>
          <p:cNvPr id="95" name="Group 94">
            <a:extLst>
              <a:ext uri="{FF2B5EF4-FFF2-40B4-BE49-F238E27FC236}">
                <a16:creationId xmlns:a16="http://schemas.microsoft.com/office/drawing/2014/main" xmlns="" id="{5F3448DF-9FF4-4330-9C9F-72057AEE5289}"/>
              </a:ext>
            </a:extLst>
          </p:cNvPr>
          <p:cNvGrpSpPr/>
          <p:nvPr/>
        </p:nvGrpSpPr>
        <p:grpSpPr>
          <a:xfrm>
            <a:off x="689250" y="2921163"/>
            <a:ext cx="647376" cy="513072"/>
            <a:chOff x="3517678" y="3062050"/>
            <a:chExt cx="1225868" cy="971550"/>
          </a:xfrm>
        </p:grpSpPr>
        <p:sp>
          <p:nvSpPr>
            <p:cNvPr id="96" name="Freeform: Shape 95">
              <a:extLst>
                <a:ext uri="{FF2B5EF4-FFF2-40B4-BE49-F238E27FC236}">
                  <a16:creationId xmlns:a16="http://schemas.microsoft.com/office/drawing/2014/main" xmlns=""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97" name="Freeform: Shape 96">
              <a:extLst>
                <a:ext uri="{FF2B5EF4-FFF2-40B4-BE49-F238E27FC236}">
                  <a16:creationId xmlns:a16="http://schemas.microsoft.com/office/drawing/2014/main" xmlns=""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98" name="Freeform: Shape 97">
              <a:extLst>
                <a:ext uri="{FF2B5EF4-FFF2-40B4-BE49-F238E27FC236}">
                  <a16:creationId xmlns:a16="http://schemas.microsoft.com/office/drawing/2014/main" xmlns=""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99" name="Freeform: Shape 98">
              <a:extLst>
                <a:ext uri="{FF2B5EF4-FFF2-40B4-BE49-F238E27FC236}">
                  <a16:creationId xmlns:a16="http://schemas.microsoft.com/office/drawing/2014/main" xmlns=""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0" name="Freeform: Shape 99">
              <a:extLst>
                <a:ext uri="{FF2B5EF4-FFF2-40B4-BE49-F238E27FC236}">
                  <a16:creationId xmlns:a16="http://schemas.microsoft.com/office/drawing/2014/main" xmlns=""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01" name="Freeform: Shape 100">
              <a:extLst>
                <a:ext uri="{FF2B5EF4-FFF2-40B4-BE49-F238E27FC236}">
                  <a16:creationId xmlns:a16="http://schemas.microsoft.com/office/drawing/2014/main" xmlns=""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2" name="Freeform: Shape 101">
              <a:extLst>
                <a:ext uri="{FF2B5EF4-FFF2-40B4-BE49-F238E27FC236}">
                  <a16:creationId xmlns:a16="http://schemas.microsoft.com/office/drawing/2014/main" xmlns=""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3" name="Freeform: Shape 102">
              <a:extLst>
                <a:ext uri="{FF2B5EF4-FFF2-40B4-BE49-F238E27FC236}">
                  <a16:creationId xmlns:a16="http://schemas.microsoft.com/office/drawing/2014/main" xmlns=""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4" name="Freeform: Shape 103">
              <a:extLst>
                <a:ext uri="{FF2B5EF4-FFF2-40B4-BE49-F238E27FC236}">
                  <a16:creationId xmlns:a16="http://schemas.microsoft.com/office/drawing/2014/main" xmlns=""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5" name="Freeform: Shape 104">
              <a:extLst>
                <a:ext uri="{FF2B5EF4-FFF2-40B4-BE49-F238E27FC236}">
                  <a16:creationId xmlns:a16="http://schemas.microsoft.com/office/drawing/2014/main" xmlns=""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6" name="Freeform: Shape 105">
              <a:extLst>
                <a:ext uri="{FF2B5EF4-FFF2-40B4-BE49-F238E27FC236}">
                  <a16:creationId xmlns:a16="http://schemas.microsoft.com/office/drawing/2014/main" xmlns=""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7" name="Freeform: Shape 106">
              <a:extLst>
                <a:ext uri="{FF2B5EF4-FFF2-40B4-BE49-F238E27FC236}">
                  <a16:creationId xmlns:a16="http://schemas.microsoft.com/office/drawing/2014/main" xmlns=""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endParaRPr>
            </a:p>
          </p:txBody>
        </p:sp>
        <p:sp>
          <p:nvSpPr>
            <p:cNvPr id="108" name="Freeform: Shape 107">
              <a:extLst>
                <a:ext uri="{FF2B5EF4-FFF2-40B4-BE49-F238E27FC236}">
                  <a16:creationId xmlns:a16="http://schemas.microsoft.com/office/drawing/2014/main" xmlns=""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endParaRPr>
            </a:p>
          </p:txBody>
        </p:sp>
      </p:grpSp>
      <p:pic>
        <p:nvPicPr>
          <p:cNvPr id="109" name="Graphic 108">
            <a:extLst>
              <a:ext uri="{FF2B5EF4-FFF2-40B4-BE49-F238E27FC236}">
                <a16:creationId xmlns:a16="http://schemas.microsoft.com/office/drawing/2014/main" xmlns="" id="{1A1AB043-232B-422E-A8B3-FDFDAEA9E050}"/>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111" name="Rectangle 110">
            <a:hlinkClick r:id="rId5" action="ppaction://hlinksldjump"/>
            <a:extLst>
              <a:ext uri="{FF2B5EF4-FFF2-40B4-BE49-F238E27FC236}">
                <a16:creationId xmlns:a16="http://schemas.microsoft.com/office/drawing/2014/main" xmlns="" id="{AB1BDA92-2799-4ECE-9118-AACAE4247D5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hlinkClick r:id="rId6" action="ppaction://hlinksldjump"/>
            <a:extLst>
              <a:ext uri="{FF2B5EF4-FFF2-40B4-BE49-F238E27FC236}">
                <a16:creationId xmlns:a16="http://schemas.microsoft.com/office/drawing/2014/main" xmlns="" id="{A01119C1-FBC0-4972-8447-73BDF510F0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hlinkClick r:id="rId7" action="ppaction://hlinksldjump"/>
            <a:extLst>
              <a:ext uri="{FF2B5EF4-FFF2-40B4-BE49-F238E27FC236}">
                <a16:creationId xmlns:a16="http://schemas.microsoft.com/office/drawing/2014/main" xmlns="" id="{7E611ACD-D615-4121-BAB9-AC241DBB19BB}"/>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xmlns="" id="{017121A3-9B6F-45B3-BED3-3F193FBC509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7" name="Graphic 116">
            <a:extLst>
              <a:ext uri="{FF2B5EF4-FFF2-40B4-BE49-F238E27FC236}">
                <a16:creationId xmlns:a16="http://schemas.microsoft.com/office/drawing/2014/main" xmlns="" id="{2830E91C-5699-4BA6-A780-26C33DBE728A}"/>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2910553" y="2331625"/>
            <a:ext cx="2067307" cy="2060925"/>
          </a:xfrm>
          <a:prstGeom prst="rect">
            <a:avLst/>
          </a:prstGeom>
        </p:spPr>
      </p:pic>
      <p:pic>
        <p:nvPicPr>
          <p:cNvPr id="118" name="Graphic 117">
            <a:extLst>
              <a:ext uri="{FF2B5EF4-FFF2-40B4-BE49-F238E27FC236}">
                <a16:creationId xmlns:a16="http://schemas.microsoft.com/office/drawing/2014/main" xmlns="" id="{CF7ECA7A-E096-4E72-8D37-4208CD32F38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8854091" y="2451070"/>
            <a:ext cx="2970706" cy="1822035"/>
          </a:xfrm>
          <a:prstGeom prst="rect">
            <a:avLst/>
          </a:prstGeom>
        </p:spPr>
      </p:pic>
      <p:pic>
        <p:nvPicPr>
          <p:cNvPr id="119" name="Graphic 118">
            <a:extLst>
              <a:ext uri="{FF2B5EF4-FFF2-40B4-BE49-F238E27FC236}">
                <a16:creationId xmlns:a16="http://schemas.microsoft.com/office/drawing/2014/main" xmlns="" id="{F788F1BA-1E91-45FD-861D-33FFFC2B5103}"/>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5963379" y="2316469"/>
            <a:ext cx="2356893" cy="2091237"/>
          </a:xfrm>
          <a:prstGeom prst="rect">
            <a:avLst/>
          </a:prstGeom>
        </p:spPr>
      </p:pic>
      <p:sp>
        <p:nvSpPr>
          <p:cNvPr id="115" name="Rectangle: Rounded Corners 60">
            <a:extLst>
              <a:ext uri="{FF2B5EF4-FFF2-40B4-BE49-F238E27FC236}">
                <a16:creationId xmlns:a16="http://schemas.microsoft.com/office/drawing/2014/main" xmlns="" id="{4C61D815-F442-664D-AEF6-870718152FA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cs typeface="Segoe UI" panose="020B0502040204020203" pitchFamily="34" charset="0"/>
              </a:rPr>
              <a:t>Azure Kubernetes Service (AKS)</a:t>
            </a:r>
          </a:p>
        </p:txBody>
      </p:sp>
      <p:grpSp>
        <p:nvGrpSpPr>
          <p:cNvPr id="116" name="Group 115">
            <a:extLst>
              <a:ext uri="{FF2B5EF4-FFF2-40B4-BE49-F238E27FC236}">
                <a16:creationId xmlns:a16="http://schemas.microsoft.com/office/drawing/2014/main" xmlns="" id="{C80FE867-8D7F-E341-B5D9-E638D85F4086}"/>
              </a:ext>
            </a:extLst>
          </p:cNvPr>
          <p:cNvGrpSpPr/>
          <p:nvPr/>
        </p:nvGrpSpPr>
        <p:grpSpPr>
          <a:xfrm>
            <a:off x="771839" y="376707"/>
            <a:ext cx="547979" cy="528905"/>
            <a:chOff x="2368476" y="589018"/>
            <a:chExt cx="1012508" cy="977265"/>
          </a:xfrm>
        </p:grpSpPr>
        <p:sp>
          <p:nvSpPr>
            <p:cNvPr id="120" name="Freeform: Shape 67">
              <a:extLst>
                <a:ext uri="{FF2B5EF4-FFF2-40B4-BE49-F238E27FC236}">
                  <a16:creationId xmlns:a16="http://schemas.microsoft.com/office/drawing/2014/main" xmlns="" id="{E4EC9A3A-C3BB-E846-84CE-A178545DAF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21" name="Freeform: Shape 68">
              <a:extLst>
                <a:ext uri="{FF2B5EF4-FFF2-40B4-BE49-F238E27FC236}">
                  <a16:creationId xmlns:a16="http://schemas.microsoft.com/office/drawing/2014/main" xmlns="" id="{6F5239DC-15BD-594D-88E1-487F2088F46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22" name="Freeform: Shape 69">
              <a:extLst>
                <a:ext uri="{FF2B5EF4-FFF2-40B4-BE49-F238E27FC236}">
                  <a16:creationId xmlns:a16="http://schemas.microsoft.com/office/drawing/2014/main" xmlns="" id="{1ED41A4E-E5AC-884A-899B-015448F17A2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23" name="Freeform: Shape 70">
              <a:extLst>
                <a:ext uri="{FF2B5EF4-FFF2-40B4-BE49-F238E27FC236}">
                  <a16:creationId xmlns:a16="http://schemas.microsoft.com/office/drawing/2014/main" xmlns="" id="{74FAE26F-4C2E-624D-82E7-094D1155A14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24" name="Freeform: Shape 71">
              <a:extLst>
                <a:ext uri="{FF2B5EF4-FFF2-40B4-BE49-F238E27FC236}">
                  <a16:creationId xmlns:a16="http://schemas.microsoft.com/office/drawing/2014/main" xmlns="" id="{B38EC30A-930F-3C40-B0F6-982F3B3E530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25" name="Freeform: Shape 72">
              <a:extLst>
                <a:ext uri="{FF2B5EF4-FFF2-40B4-BE49-F238E27FC236}">
                  <a16:creationId xmlns:a16="http://schemas.microsoft.com/office/drawing/2014/main" xmlns="" id="{1465D946-30FD-914A-86AD-900A16CC05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26" name="Freeform: Shape 73">
              <a:extLst>
                <a:ext uri="{FF2B5EF4-FFF2-40B4-BE49-F238E27FC236}">
                  <a16:creationId xmlns:a16="http://schemas.microsoft.com/office/drawing/2014/main" xmlns="" id="{91172E00-3490-0B41-BF7E-5B5EA3F60B3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27" name="Freeform: Shape 74">
              <a:extLst>
                <a:ext uri="{FF2B5EF4-FFF2-40B4-BE49-F238E27FC236}">
                  <a16:creationId xmlns:a16="http://schemas.microsoft.com/office/drawing/2014/main" xmlns="" id="{5B5538CF-16E1-4743-AC9A-D811C5ED45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28" name="Freeform: Shape 75">
              <a:extLst>
                <a:ext uri="{FF2B5EF4-FFF2-40B4-BE49-F238E27FC236}">
                  <a16:creationId xmlns:a16="http://schemas.microsoft.com/office/drawing/2014/main" xmlns="" id="{6BC02EEF-FFF5-D64B-9564-0846B0D1042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29" name="Freeform: Shape 76">
              <a:extLst>
                <a:ext uri="{FF2B5EF4-FFF2-40B4-BE49-F238E27FC236}">
                  <a16:creationId xmlns:a16="http://schemas.microsoft.com/office/drawing/2014/main" xmlns="" id="{98035718-30F2-DC47-A201-E9C8CABC6C0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0" name="Freeform: Shape 77">
              <a:extLst>
                <a:ext uri="{FF2B5EF4-FFF2-40B4-BE49-F238E27FC236}">
                  <a16:creationId xmlns:a16="http://schemas.microsoft.com/office/drawing/2014/main" xmlns="" id="{EC7E02EB-99E7-464B-895B-EB8A5B1DFAB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1" name="Freeform: Shape 78">
              <a:extLst>
                <a:ext uri="{FF2B5EF4-FFF2-40B4-BE49-F238E27FC236}">
                  <a16:creationId xmlns:a16="http://schemas.microsoft.com/office/drawing/2014/main" xmlns="" id="{196A83AF-0C83-0946-849A-FFA5CFFDB9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2" name="Freeform: Shape 79">
              <a:extLst>
                <a:ext uri="{FF2B5EF4-FFF2-40B4-BE49-F238E27FC236}">
                  <a16:creationId xmlns:a16="http://schemas.microsoft.com/office/drawing/2014/main" xmlns="" id="{5FE7165B-FD99-A24F-B073-A78CCE321DE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3" name="Freeform: Shape 80">
              <a:extLst>
                <a:ext uri="{FF2B5EF4-FFF2-40B4-BE49-F238E27FC236}">
                  <a16:creationId xmlns:a16="http://schemas.microsoft.com/office/drawing/2014/main" xmlns="" id="{7CD5E693-1B7B-0844-9BE7-1BD20419752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4" name="Freeform: Shape 81">
              <a:extLst>
                <a:ext uri="{FF2B5EF4-FFF2-40B4-BE49-F238E27FC236}">
                  <a16:creationId xmlns:a16="http://schemas.microsoft.com/office/drawing/2014/main" xmlns="" id="{4722D6D7-774D-D24F-939D-D4A5DEA3FE0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5" name="Freeform: Shape 82">
              <a:extLst>
                <a:ext uri="{FF2B5EF4-FFF2-40B4-BE49-F238E27FC236}">
                  <a16:creationId xmlns:a16="http://schemas.microsoft.com/office/drawing/2014/main" xmlns="" id="{58410900-3F42-F34E-AE91-E8C901F093B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6" name="Freeform: Shape 83">
              <a:extLst>
                <a:ext uri="{FF2B5EF4-FFF2-40B4-BE49-F238E27FC236}">
                  <a16:creationId xmlns:a16="http://schemas.microsoft.com/office/drawing/2014/main" xmlns="" id="{A9A0BA56-81C2-DD4E-B7BC-0B459C98C07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7" name="Freeform: Shape 84">
              <a:extLst>
                <a:ext uri="{FF2B5EF4-FFF2-40B4-BE49-F238E27FC236}">
                  <a16:creationId xmlns:a16="http://schemas.microsoft.com/office/drawing/2014/main" xmlns="" id="{4DC089A3-23DF-0D4C-9CF8-3C24DF0BCE8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8" name="Freeform: Shape 85">
              <a:extLst>
                <a:ext uri="{FF2B5EF4-FFF2-40B4-BE49-F238E27FC236}">
                  <a16:creationId xmlns:a16="http://schemas.microsoft.com/office/drawing/2014/main" xmlns="" id="{8064B9C5-467A-D04D-BB58-1364D1DD878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39" name="Freeform: Shape 86">
              <a:extLst>
                <a:ext uri="{FF2B5EF4-FFF2-40B4-BE49-F238E27FC236}">
                  <a16:creationId xmlns:a16="http://schemas.microsoft.com/office/drawing/2014/main" xmlns="" id="{C5FE06C2-811C-C643-A10D-46384631C29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sp>
          <p:nvSpPr>
            <p:cNvPr id="140" name="Freeform: Shape 87">
              <a:extLst>
                <a:ext uri="{FF2B5EF4-FFF2-40B4-BE49-F238E27FC236}">
                  <a16:creationId xmlns:a16="http://schemas.microsoft.com/office/drawing/2014/main" xmlns="" id="{9A656BC9-F040-7B4F-9D9C-694104A655A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endParaRPr>
            </a:p>
          </p:txBody>
        </p:sp>
      </p:grpSp>
    </p:spTree>
    <p:extLst>
      <p:ext uri="{BB962C8B-B14F-4D97-AF65-F5344CB8AC3E}">
        <p14:creationId xmlns:p14="http://schemas.microsoft.com/office/powerpoint/2010/main" val="15333050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367A70B5-AD35-4D30-9CA0-BA34654EB5A8}"/>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Container Registry</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xmlns="" id="{11AC39ED-0A6A-4143-A360-F32552BBBE9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xmlns="" id="{88491EC0-65B9-4384-9FC9-A5C64B728F38}"/>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xmlns="" id="{18D739D9-95E7-42ED-88D3-7936D27F1287}"/>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xmlns="" id="{781434AA-7348-409C-9081-7CB8EDF8007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xmlns="" id="{A4545955-9EFA-4766-A410-5528292BB7D7}"/>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xmlns="" id="{E5FCF0CD-98BC-4A1B-BA29-DD02DEC6AA7B}"/>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xmlns="" id="{3FCF89BF-108A-4EAE-BE84-43FD9E89D1BF}"/>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xmlns=""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xmlns=""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xmlns=""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xmlns=""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xmlns=""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xmlns=""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xmlns=""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xmlns="" id="{7BCE1CBA-BCE3-4D82-BE4C-6405981183BD}"/>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xmlns=""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xmlns="" id="{D0323475-30CB-449A-A7DD-31444BCA77B6}"/>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xmlns=""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xmlns=""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xmlns=""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xmlns="" id="{DB986C78-C6F3-42E2-91D7-21F51CA82053}"/>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93" name="Rectangle 92">
            <a:extLst>
              <a:ext uri="{FF2B5EF4-FFF2-40B4-BE49-F238E27FC236}">
                <a16:creationId xmlns:a16="http://schemas.microsoft.com/office/drawing/2014/main" xmlns="" id="{303C5FC3-8356-41A2-94E7-D8C14C8F566D}"/>
              </a:ext>
            </a:extLst>
          </p:cNvPr>
          <p:cNvSpPr/>
          <p:nvPr/>
        </p:nvSpPr>
        <p:spPr bwMode="auto">
          <a:xfrm>
            <a:off x="7948768" y="5955643"/>
            <a:ext cx="3189646" cy="560266"/>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xmlns="" id="{89D5D8F3-EC65-4FAF-9C9F-28CA3FFF9F6D}"/>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xmlns="" id="{AAAB69D3-9714-4A4A-B10E-D3694417A66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xmlns="" id="{3BAC9362-CC5F-4A51-8F10-36628AC45F5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xmlns="" id="{2CCE1454-C3AB-47EE-9A6B-86C378764AA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hlinkClick r:id="rId9" action="ppaction://hlinksldjump"/>
            <a:extLst>
              <a:ext uri="{FF2B5EF4-FFF2-40B4-BE49-F238E27FC236}">
                <a16:creationId xmlns:a16="http://schemas.microsoft.com/office/drawing/2014/main" xmlns="" id="{0304B100-C7E8-46F3-BE22-787CA4064300}"/>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Rounded Corners 60">
            <a:extLst>
              <a:ext uri="{FF2B5EF4-FFF2-40B4-BE49-F238E27FC236}">
                <a16:creationId xmlns:a16="http://schemas.microsoft.com/office/drawing/2014/main" xmlns="" id="{1D6C3070-9647-BC43-AF98-E55E8CD8925A}"/>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4" name="Group 93">
            <a:extLst>
              <a:ext uri="{FF2B5EF4-FFF2-40B4-BE49-F238E27FC236}">
                <a16:creationId xmlns:a16="http://schemas.microsoft.com/office/drawing/2014/main" xmlns="" id="{2FF68FBF-081D-6A45-99C2-1EC799D4B3EB}"/>
              </a:ext>
            </a:extLst>
          </p:cNvPr>
          <p:cNvGrpSpPr/>
          <p:nvPr/>
        </p:nvGrpSpPr>
        <p:grpSpPr>
          <a:xfrm>
            <a:off x="771839" y="376707"/>
            <a:ext cx="547979" cy="528905"/>
            <a:chOff x="2368476" y="589018"/>
            <a:chExt cx="1012508" cy="977265"/>
          </a:xfrm>
        </p:grpSpPr>
        <p:sp>
          <p:nvSpPr>
            <p:cNvPr id="95" name="Freeform: Shape 67">
              <a:extLst>
                <a:ext uri="{FF2B5EF4-FFF2-40B4-BE49-F238E27FC236}">
                  <a16:creationId xmlns:a16="http://schemas.microsoft.com/office/drawing/2014/main" xmlns="" id="{C9E4A438-096C-3D4B-B38F-7C7A92692CF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68">
              <a:extLst>
                <a:ext uri="{FF2B5EF4-FFF2-40B4-BE49-F238E27FC236}">
                  <a16:creationId xmlns:a16="http://schemas.microsoft.com/office/drawing/2014/main" xmlns="" id="{D4B9C753-0229-6243-990D-0E1D231C6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69">
              <a:extLst>
                <a:ext uri="{FF2B5EF4-FFF2-40B4-BE49-F238E27FC236}">
                  <a16:creationId xmlns:a16="http://schemas.microsoft.com/office/drawing/2014/main" xmlns="" id="{3C392D67-2FEB-A743-B1B3-C87266103CE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0">
              <a:extLst>
                <a:ext uri="{FF2B5EF4-FFF2-40B4-BE49-F238E27FC236}">
                  <a16:creationId xmlns:a16="http://schemas.microsoft.com/office/drawing/2014/main" xmlns="" id="{618F8F16-DD73-2445-94D1-6370C5F66E0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1">
              <a:extLst>
                <a:ext uri="{FF2B5EF4-FFF2-40B4-BE49-F238E27FC236}">
                  <a16:creationId xmlns:a16="http://schemas.microsoft.com/office/drawing/2014/main" xmlns="" id="{81BDC639-7949-9E45-95D4-E521F2EB253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2">
              <a:extLst>
                <a:ext uri="{FF2B5EF4-FFF2-40B4-BE49-F238E27FC236}">
                  <a16:creationId xmlns:a16="http://schemas.microsoft.com/office/drawing/2014/main" xmlns="" id="{846516E3-DE69-F44B-8B35-9FF41C4EF5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73">
              <a:extLst>
                <a:ext uri="{FF2B5EF4-FFF2-40B4-BE49-F238E27FC236}">
                  <a16:creationId xmlns:a16="http://schemas.microsoft.com/office/drawing/2014/main" xmlns="" id="{10572531-CCFC-6644-AC4F-3E85840AC2E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74">
              <a:extLst>
                <a:ext uri="{FF2B5EF4-FFF2-40B4-BE49-F238E27FC236}">
                  <a16:creationId xmlns:a16="http://schemas.microsoft.com/office/drawing/2014/main" xmlns="" id="{123C9996-AF67-004A-9709-B6BC752E3B3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5">
              <a:extLst>
                <a:ext uri="{FF2B5EF4-FFF2-40B4-BE49-F238E27FC236}">
                  <a16:creationId xmlns:a16="http://schemas.microsoft.com/office/drawing/2014/main" xmlns="" id="{4D486912-104D-DF4B-A046-D075C9ACC95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6">
              <a:extLst>
                <a:ext uri="{FF2B5EF4-FFF2-40B4-BE49-F238E27FC236}">
                  <a16:creationId xmlns:a16="http://schemas.microsoft.com/office/drawing/2014/main" xmlns="" id="{41F12B05-97B4-5649-8FC2-827D17961EE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7">
              <a:extLst>
                <a:ext uri="{FF2B5EF4-FFF2-40B4-BE49-F238E27FC236}">
                  <a16:creationId xmlns:a16="http://schemas.microsoft.com/office/drawing/2014/main" xmlns="" id="{25D14665-D6ED-2F4E-97B9-F71B3FEB14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8">
              <a:extLst>
                <a:ext uri="{FF2B5EF4-FFF2-40B4-BE49-F238E27FC236}">
                  <a16:creationId xmlns:a16="http://schemas.microsoft.com/office/drawing/2014/main" xmlns="" id="{C0C9E908-EB6D-7649-9BB6-6AF435073D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9">
              <a:extLst>
                <a:ext uri="{FF2B5EF4-FFF2-40B4-BE49-F238E27FC236}">
                  <a16:creationId xmlns:a16="http://schemas.microsoft.com/office/drawing/2014/main" xmlns="" id="{E8250B23-4DA9-614A-A5F7-CC4B65E3A34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0">
              <a:extLst>
                <a:ext uri="{FF2B5EF4-FFF2-40B4-BE49-F238E27FC236}">
                  <a16:creationId xmlns:a16="http://schemas.microsoft.com/office/drawing/2014/main" xmlns="" id="{0BD1DA06-6F4C-D146-BDE7-AD746ED2C96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81">
              <a:extLst>
                <a:ext uri="{FF2B5EF4-FFF2-40B4-BE49-F238E27FC236}">
                  <a16:creationId xmlns:a16="http://schemas.microsoft.com/office/drawing/2014/main" xmlns="" id="{32C2C555-869D-E447-B9B1-8E8AAE63A54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82">
              <a:extLst>
                <a:ext uri="{FF2B5EF4-FFF2-40B4-BE49-F238E27FC236}">
                  <a16:creationId xmlns:a16="http://schemas.microsoft.com/office/drawing/2014/main" xmlns="" id="{D305460B-A22D-2443-936E-7BBA1514D26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83">
              <a:extLst>
                <a:ext uri="{FF2B5EF4-FFF2-40B4-BE49-F238E27FC236}">
                  <a16:creationId xmlns:a16="http://schemas.microsoft.com/office/drawing/2014/main" xmlns="" id="{9D78AB92-D9A0-354B-A309-272EC48BDE6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84">
              <a:extLst>
                <a:ext uri="{FF2B5EF4-FFF2-40B4-BE49-F238E27FC236}">
                  <a16:creationId xmlns:a16="http://schemas.microsoft.com/office/drawing/2014/main" xmlns="" id="{FD237AA9-8A68-5449-B64D-BC5BB08CFFD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5">
              <a:extLst>
                <a:ext uri="{FF2B5EF4-FFF2-40B4-BE49-F238E27FC236}">
                  <a16:creationId xmlns:a16="http://schemas.microsoft.com/office/drawing/2014/main" xmlns="" id="{FE79B944-71FB-D141-AA07-92BAE0B2808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6">
              <a:extLst>
                <a:ext uri="{FF2B5EF4-FFF2-40B4-BE49-F238E27FC236}">
                  <a16:creationId xmlns:a16="http://schemas.microsoft.com/office/drawing/2014/main" xmlns="" id="{53BE0FBD-3CA7-6B43-AABA-FB26CB6C987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7">
              <a:extLst>
                <a:ext uri="{FF2B5EF4-FFF2-40B4-BE49-F238E27FC236}">
                  <a16:creationId xmlns:a16="http://schemas.microsoft.com/office/drawing/2014/main" xmlns="" id="{91560ACC-FAEB-A84F-B5F0-6FC89902C43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85470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xmlns="" id="{9945C9BA-1698-4D30-A3A3-8B77DE9BF7F8}"/>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xmlns=""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xmlns=""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xmlns=""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xmlns=""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Release automation tools</a:t>
            </a:r>
          </a:p>
        </p:txBody>
      </p:sp>
      <p:sp>
        <p:nvSpPr>
          <p:cNvPr id="156" name="Hexagon 176">
            <a:extLst>
              <a:ext uri="{FF2B5EF4-FFF2-40B4-BE49-F238E27FC236}">
                <a16:creationId xmlns:a16="http://schemas.microsoft.com/office/drawing/2014/main" xmlns=""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cs typeface="Segoe UI" charset="0"/>
            </a:endParaRPr>
          </a:p>
        </p:txBody>
      </p:sp>
      <p:sp>
        <p:nvSpPr>
          <p:cNvPr id="157" name="Hexagon 156">
            <a:extLst>
              <a:ext uri="{FF2B5EF4-FFF2-40B4-BE49-F238E27FC236}">
                <a16:creationId xmlns:a16="http://schemas.microsoft.com/office/drawing/2014/main" xmlns=""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58" name="Hexagon 157">
            <a:extLst>
              <a:ext uri="{FF2B5EF4-FFF2-40B4-BE49-F238E27FC236}">
                <a16:creationId xmlns:a16="http://schemas.microsoft.com/office/drawing/2014/main" xmlns=""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59" name="Hexagon 158">
            <a:extLst>
              <a:ext uri="{FF2B5EF4-FFF2-40B4-BE49-F238E27FC236}">
                <a16:creationId xmlns:a16="http://schemas.microsoft.com/office/drawing/2014/main" xmlns=""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0" name="Hexagon 159">
            <a:extLst>
              <a:ext uri="{FF2B5EF4-FFF2-40B4-BE49-F238E27FC236}">
                <a16:creationId xmlns:a16="http://schemas.microsoft.com/office/drawing/2014/main" xmlns=""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1" name="Hexagon 160">
            <a:extLst>
              <a:ext uri="{FF2B5EF4-FFF2-40B4-BE49-F238E27FC236}">
                <a16:creationId xmlns:a16="http://schemas.microsoft.com/office/drawing/2014/main" xmlns=""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2" name="Hexagon 161">
            <a:extLst>
              <a:ext uri="{FF2B5EF4-FFF2-40B4-BE49-F238E27FC236}">
                <a16:creationId xmlns:a16="http://schemas.microsoft.com/office/drawing/2014/main" xmlns="" id="{A41C5DDF-6E6D-419F-87AD-F7644D098014}"/>
              </a:ext>
            </a:extLst>
          </p:cNvPr>
          <p:cNvSpPr/>
          <p:nvPr/>
        </p:nvSpPr>
        <p:spPr bwMode="auto">
          <a:xfrm>
            <a:off x="5222410"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3" name="Hexagon 162">
            <a:extLst>
              <a:ext uri="{FF2B5EF4-FFF2-40B4-BE49-F238E27FC236}">
                <a16:creationId xmlns:a16="http://schemas.microsoft.com/office/drawing/2014/main" xmlns="" id="{4BE9CCAD-2B21-41E3-A952-C9413CEC9DD7}"/>
              </a:ext>
            </a:extLst>
          </p:cNvPr>
          <p:cNvSpPr/>
          <p:nvPr/>
        </p:nvSpPr>
        <p:spPr bwMode="auto">
          <a:xfrm>
            <a:off x="6706869" y="2780825"/>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cs typeface="Segoe UI" charset="0"/>
            </a:endParaRPr>
          </a:p>
        </p:txBody>
      </p:sp>
      <p:sp>
        <p:nvSpPr>
          <p:cNvPr id="164" name="Hexagon 163">
            <a:extLst>
              <a:ext uri="{FF2B5EF4-FFF2-40B4-BE49-F238E27FC236}">
                <a16:creationId xmlns:a16="http://schemas.microsoft.com/office/drawing/2014/main" xmlns=""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165" name="Hexagon 164">
            <a:extLst>
              <a:ext uri="{FF2B5EF4-FFF2-40B4-BE49-F238E27FC236}">
                <a16:creationId xmlns:a16="http://schemas.microsoft.com/office/drawing/2014/main" xmlns=""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ea typeface="Segoe UI" charset="0"/>
              <a:cs typeface="Segoe UI" charset="0"/>
            </a:endParaRPr>
          </a:p>
        </p:txBody>
      </p:sp>
      <p:sp>
        <p:nvSpPr>
          <p:cNvPr id="166" name="Rectangle 165">
            <a:extLst>
              <a:ext uri="{FF2B5EF4-FFF2-40B4-BE49-F238E27FC236}">
                <a16:creationId xmlns:a16="http://schemas.microsoft.com/office/drawing/2014/main" xmlns=""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cs typeface="Segoe UI Semibold" panose="020B0702040204020203" pitchFamily="34" charset="0"/>
              </a:rPr>
              <a:t>Containers</a:t>
            </a:r>
            <a:br>
              <a:rPr lang="en-US" sz="1176" dirty="0">
                <a:solidFill>
                  <a:srgbClr val="FFFFFF"/>
                </a:solidFill>
                <a:cs typeface="Segoe UI Semibold" panose="020B0702040204020203" pitchFamily="34" charset="0"/>
              </a:rPr>
            </a:br>
            <a:r>
              <a:rPr lang="en-US" sz="1176" dirty="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xmlns=""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Azure </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xmlns=""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Container</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xmlns=""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xmlns=""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Azure Container Instances </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xmlns=""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Azure </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xmlns=""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xmlns=""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Release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xmlns=""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xmlns=""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Customer success</a:t>
            </a:r>
            <a:br>
              <a:rPr lang="en-US" sz="1176" dirty="0">
                <a:solidFill>
                  <a:srgbClr val="FFFFFF"/>
                </a:solidFill>
                <a:ea typeface="Segoe UI" charset="0"/>
                <a:cs typeface="Segoe UI Semibold" panose="020B0702040204020203" pitchFamily="34" charset="0"/>
              </a:rPr>
            </a:br>
            <a:r>
              <a:rPr lang="en-US" sz="1176" dirty="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xmlns=""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ea typeface="Segoe UI" charset="0"/>
              <a:cs typeface="Segoe UI" charset="0"/>
            </a:endParaRPr>
          </a:p>
        </p:txBody>
      </p:sp>
      <p:sp>
        <p:nvSpPr>
          <p:cNvPr id="27" name="Rectangle 26">
            <a:extLst>
              <a:ext uri="{FF2B5EF4-FFF2-40B4-BE49-F238E27FC236}">
                <a16:creationId xmlns:a16="http://schemas.microsoft.com/office/drawing/2014/main" xmlns=""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xmlns=""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xmlns=""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0" name="Freeform: Shape 29">
              <a:extLst>
                <a:ext uri="{FF2B5EF4-FFF2-40B4-BE49-F238E27FC236}">
                  <a16:creationId xmlns:a16="http://schemas.microsoft.com/office/drawing/2014/main" xmlns=""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1" name="Freeform: Shape 30">
              <a:extLst>
                <a:ext uri="{FF2B5EF4-FFF2-40B4-BE49-F238E27FC236}">
                  <a16:creationId xmlns:a16="http://schemas.microsoft.com/office/drawing/2014/main" xmlns=""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grpSp>
      <p:pic>
        <p:nvPicPr>
          <p:cNvPr id="32" name="Picture 31">
            <a:extLst>
              <a:ext uri="{FF2B5EF4-FFF2-40B4-BE49-F238E27FC236}">
                <a16:creationId xmlns:a16="http://schemas.microsoft.com/office/drawing/2014/main" xmlns=""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xmlns=""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xmlns=""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5" name="Freeform: Shape 34">
              <a:extLst>
                <a:ext uri="{FF2B5EF4-FFF2-40B4-BE49-F238E27FC236}">
                  <a16:creationId xmlns:a16="http://schemas.microsoft.com/office/drawing/2014/main" xmlns=""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6" name="Freeform: Shape 35">
              <a:extLst>
                <a:ext uri="{FF2B5EF4-FFF2-40B4-BE49-F238E27FC236}">
                  <a16:creationId xmlns:a16="http://schemas.microsoft.com/office/drawing/2014/main" xmlns=""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7" name="Freeform: Shape 36">
              <a:extLst>
                <a:ext uri="{FF2B5EF4-FFF2-40B4-BE49-F238E27FC236}">
                  <a16:creationId xmlns:a16="http://schemas.microsoft.com/office/drawing/2014/main" xmlns=""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8" name="Freeform: Shape 37">
              <a:extLst>
                <a:ext uri="{FF2B5EF4-FFF2-40B4-BE49-F238E27FC236}">
                  <a16:creationId xmlns:a16="http://schemas.microsoft.com/office/drawing/2014/main" xmlns=""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39" name="Freeform: Shape 38">
              <a:extLst>
                <a:ext uri="{FF2B5EF4-FFF2-40B4-BE49-F238E27FC236}">
                  <a16:creationId xmlns:a16="http://schemas.microsoft.com/office/drawing/2014/main" xmlns=""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2" name="Freeform: Shape 41">
              <a:extLst>
                <a:ext uri="{FF2B5EF4-FFF2-40B4-BE49-F238E27FC236}">
                  <a16:creationId xmlns:a16="http://schemas.microsoft.com/office/drawing/2014/main" xmlns=""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3" name="Freeform: Shape 42">
              <a:extLst>
                <a:ext uri="{FF2B5EF4-FFF2-40B4-BE49-F238E27FC236}">
                  <a16:creationId xmlns:a16="http://schemas.microsoft.com/office/drawing/2014/main" xmlns=""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4" name="Freeform: Shape 43">
              <a:extLst>
                <a:ext uri="{FF2B5EF4-FFF2-40B4-BE49-F238E27FC236}">
                  <a16:creationId xmlns:a16="http://schemas.microsoft.com/office/drawing/2014/main" xmlns=""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5" name="Freeform: Shape 44">
              <a:extLst>
                <a:ext uri="{FF2B5EF4-FFF2-40B4-BE49-F238E27FC236}">
                  <a16:creationId xmlns:a16="http://schemas.microsoft.com/office/drawing/2014/main" xmlns=""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6" name="Freeform: Shape 45">
              <a:extLst>
                <a:ext uri="{FF2B5EF4-FFF2-40B4-BE49-F238E27FC236}">
                  <a16:creationId xmlns:a16="http://schemas.microsoft.com/office/drawing/2014/main" xmlns=""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7" name="Freeform: Shape 46">
              <a:extLst>
                <a:ext uri="{FF2B5EF4-FFF2-40B4-BE49-F238E27FC236}">
                  <a16:creationId xmlns:a16="http://schemas.microsoft.com/office/drawing/2014/main" xmlns=""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8" name="Freeform: Shape 47">
              <a:extLst>
                <a:ext uri="{FF2B5EF4-FFF2-40B4-BE49-F238E27FC236}">
                  <a16:creationId xmlns:a16="http://schemas.microsoft.com/office/drawing/2014/main" xmlns=""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49" name="Freeform: Shape 48">
              <a:extLst>
                <a:ext uri="{FF2B5EF4-FFF2-40B4-BE49-F238E27FC236}">
                  <a16:creationId xmlns:a16="http://schemas.microsoft.com/office/drawing/2014/main" xmlns=""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0" name="Freeform: Shape 49">
              <a:extLst>
                <a:ext uri="{FF2B5EF4-FFF2-40B4-BE49-F238E27FC236}">
                  <a16:creationId xmlns:a16="http://schemas.microsoft.com/office/drawing/2014/main" xmlns=""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1" name="Freeform: Shape 50">
              <a:extLst>
                <a:ext uri="{FF2B5EF4-FFF2-40B4-BE49-F238E27FC236}">
                  <a16:creationId xmlns:a16="http://schemas.microsoft.com/office/drawing/2014/main" xmlns=""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2" name="Freeform: Shape 51">
              <a:extLst>
                <a:ext uri="{FF2B5EF4-FFF2-40B4-BE49-F238E27FC236}">
                  <a16:creationId xmlns:a16="http://schemas.microsoft.com/office/drawing/2014/main" xmlns=""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3" name="Freeform: Shape 52">
              <a:extLst>
                <a:ext uri="{FF2B5EF4-FFF2-40B4-BE49-F238E27FC236}">
                  <a16:creationId xmlns:a16="http://schemas.microsoft.com/office/drawing/2014/main" xmlns=""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4" name="Freeform: Shape 53">
              <a:extLst>
                <a:ext uri="{FF2B5EF4-FFF2-40B4-BE49-F238E27FC236}">
                  <a16:creationId xmlns:a16="http://schemas.microsoft.com/office/drawing/2014/main" xmlns=""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5" name="Freeform: Shape 54">
              <a:extLst>
                <a:ext uri="{FF2B5EF4-FFF2-40B4-BE49-F238E27FC236}">
                  <a16:creationId xmlns:a16="http://schemas.microsoft.com/office/drawing/2014/main" xmlns=""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56" name="Freeform: Shape 55">
              <a:extLst>
                <a:ext uri="{FF2B5EF4-FFF2-40B4-BE49-F238E27FC236}">
                  <a16:creationId xmlns:a16="http://schemas.microsoft.com/office/drawing/2014/main" xmlns=""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grpSp>
      <p:grpSp>
        <p:nvGrpSpPr>
          <p:cNvPr id="2" name="Group 1">
            <a:extLst>
              <a:ext uri="{FF2B5EF4-FFF2-40B4-BE49-F238E27FC236}">
                <a16:creationId xmlns:a16="http://schemas.microsoft.com/office/drawing/2014/main" xmlns=""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xmlns=""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1" name="Freeform: Shape 70">
              <a:extLst>
                <a:ext uri="{FF2B5EF4-FFF2-40B4-BE49-F238E27FC236}">
                  <a16:creationId xmlns:a16="http://schemas.microsoft.com/office/drawing/2014/main" xmlns=""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2" name="Freeform: Shape 71">
              <a:extLst>
                <a:ext uri="{FF2B5EF4-FFF2-40B4-BE49-F238E27FC236}">
                  <a16:creationId xmlns:a16="http://schemas.microsoft.com/office/drawing/2014/main" xmlns=""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3" name="Freeform: Shape 72">
              <a:extLst>
                <a:ext uri="{FF2B5EF4-FFF2-40B4-BE49-F238E27FC236}">
                  <a16:creationId xmlns:a16="http://schemas.microsoft.com/office/drawing/2014/main" xmlns=""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4" name="Freeform: Shape 73">
              <a:extLst>
                <a:ext uri="{FF2B5EF4-FFF2-40B4-BE49-F238E27FC236}">
                  <a16:creationId xmlns:a16="http://schemas.microsoft.com/office/drawing/2014/main" xmlns=""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5" name="Freeform: Shape 74">
              <a:extLst>
                <a:ext uri="{FF2B5EF4-FFF2-40B4-BE49-F238E27FC236}">
                  <a16:creationId xmlns:a16="http://schemas.microsoft.com/office/drawing/2014/main" xmlns=""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6" name="Freeform: Shape 75">
              <a:extLst>
                <a:ext uri="{FF2B5EF4-FFF2-40B4-BE49-F238E27FC236}">
                  <a16:creationId xmlns:a16="http://schemas.microsoft.com/office/drawing/2014/main" xmlns=""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7" name="Freeform: Shape 76">
              <a:extLst>
                <a:ext uri="{FF2B5EF4-FFF2-40B4-BE49-F238E27FC236}">
                  <a16:creationId xmlns:a16="http://schemas.microsoft.com/office/drawing/2014/main" xmlns=""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78" name="Freeform: Shape 77">
              <a:extLst>
                <a:ext uri="{FF2B5EF4-FFF2-40B4-BE49-F238E27FC236}">
                  <a16:creationId xmlns:a16="http://schemas.microsoft.com/office/drawing/2014/main" xmlns=""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endParaRPr>
            </a:p>
          </p:txBody>
        </p:sp>
      </p:grpSp>
      <p:grpSp>
        <p:nvGrpSpPr>
          <p:cNvPr id="79" name="Group 78">
            <a:extLst>
              <a:ext uri="{FF2B5EF4-FFF2-40B4-BE49-F238E27FC236}">
                <a16:creationId xmlns:a16="http://schemas.microsoft.com/office/drawing/2014/main" xmlns=""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xmlns=""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1" name="Freeform: Shape 80">
              <a:extLst>
                <a:ext uri="{FF2B5EF4-FFF2-40B4-BE49-F238E27FC236}">
                  <a16:creationId xmlns:a16="http://schemas.microsoft.com/office/drawing/2014/main" xmlns=""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2" name="Freeform: Shape 81">
              <a:extLst>
                <a:ext uri="{FF2B5EF4-FFF2-40B4-BE49-F238E27FC236}">
                  <a16:creationId xmlns:a16="http://schemas.microsoft.com/office/drawing/2014/main" xmlns=""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3" name="Freeform: Shape 82">
              <a:extLst>
                <a:ext uri="{FF2B5EF4-FFF2-40B4-BE49-F238E27FC236}">
                  <a16:creationId xmlns:a16="http://schemas.microsoft.com/office/drawing/2014/main" xmlns=""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4" name="Freeform: Shape 83">
              <a:extLst>
                <a:ext uri="{FF2B5EF4-FFF2-40B4-BE49-F238E27FC236}">
                  <a16:creationId xmlns:a16="http://schemas.microsoft.com/office/drawing/2014/main" xmlns=""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5" name="Freeform: Shape 84">
              <a:extLst>
                <a:ext uri="{FF2B5EF4-FFF2-40B4-BE49-F238E27FC236}">
                  <a16:creationId xmlns:a16="http://schemas.microsoft.com/office/drawing/2014/main" xmlns=""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sp>
          <p:nvSpPr>
            <p:cNvPr id="86" name="Freeform: Shape 85">
              <a:extLst>
                <a:ext uri="{FF2B5EF4-FFF2-40B4-BE49-F238E27FC236}">
                  <a16:creationId xmlns:a16="http://schemas.microsoft.com/office/drawing/2014/main" xmlns=""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endParaRPr>
            </a:p>
          </p:txBody>
        </p:sp>
      </p:grpSp>
      <p:grpSp>
        <p:nvGrpSpPr>
          <p:cNvPr id="87" name="Group 86">
            <a:extLst>
              <a:ext uri="{FF2B5EF4-FFF2-40B4-BE49-F238E27FC236}">
                <a16:creationId xmlns:a16="http://schemas.microsoft.com/office/drawing/2014/main" xmlns=""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xmlns=""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89" name="Freeform: Shape 88">
              <a:extLst>
                <a:ext uri="{FF2B5EF4-FFF2-40B4-BE49-F238E27FC236}">
                  <a16:creationId xmlns:a16="http://schemas.microsoft.com/office/drawing/2014/main" xmlns=""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90" name="Freeform: Shape 89">
              <a:extLst>
                <a:ext uri="{FF2B5EF4-FFF2-40B4-BE49-F238E27FC236}">
                  <a16:creationId xmlns:a16="http://schemas.microsoft.com/office/drawing/2014/main" xmlns=""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endParaRPr>
            </a:p>
          </p:txBody>
        </p:sp>
        <p:sp>
          <p:nvSpPr>
            <p:cNvPr id="91" name="Freeform: Shape 90">
              <a:extLst>
                <a:ext uri="{FF2B5EF4-FFF2-40B4-BE49-F238E27FC236}">
                  <a16:creationId xmlns:a16="http://schemas.microsoft.com/office/drawing/2014/main" xmlns=""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endParaRPr>
            </a:p>
          </p:txBody>
        </p:sp>
        <p:sp>
          <p:nvSpPr>
            <p:cNvPr id="92" name="Freeform: Shape 91">
              <a:extLst>
                <a:ext uri="{FF2B5EF4-FFF2-40B4-BE49-F238E27FC236}">
                  <a16:creationId xmlns:a16="http://schemas.microsoft.com/office/drawing/2014/main" xmlns=""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endParaRPr>
            </a:p>
          </p:txBody>
        </p:sp>
        <p:sp>
          <p:nvSpPr>
            <p:cNvPr id="93" name="Freeform: Shape 92">
              <a:extLst>
                <a:ext uri="{FF2B5EF4-FFF2-40B4-BE49-F238E27FC236}">
                  <a16:creationId xmlns:a16="http://schemas.microsoft.com/office/drawing/2014/main" xmlns=""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endParaRPr>
            </a:p>
          </p:txBody>
        </p:sp>
        <p:sp>
          <p:nvSpPr>
            <p:cNvPr id="94" name="Freeform: Shape 93">
              <a:extLst>
                <a:ext uri="{FF2B5EF4-FFF2-40B4-BE49-F238E27FC236}">
                  <a16:creationId xmlns:a16="http://schemas.microsoft.com/office/drawing/2014/main" xmlns=""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endParaRPr>
            </a:p>
          </p:txBody>
        </p:sp>
        <p:sp>
          <p:nvSpPr>
            <p:cNvPr id="95" name="Freeform: Shape 94">
              <a:extLst>
                <a:ext uri="{FF2B5EF4-FFF2-40B4-BE49-F238E27FC236}">
                  <a16:creationId xmlns:a16="http://schemas.microsoft.com/office/drawing/2014/main" xmlns=""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endParaRPr>
            </a:p>
          </p:txBody>
        </p:sp>
        <p:sp>
          <p:nvSpPr>
            <p:cNvPr id="96" name="Freeform: Shape 95">
              <a:extLst>
                <a:ext uri="{FF2B5EF4-FFF2-40B4-BE49-F238E27FC236}">
                  <a16:creationId xmlns:a16="http://schemas.microsoft.com/office/drawing/2014/main" xmlns=""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endParaRPr>
            </a:p>
          </p:txBody>
        </p:sp>
        <p:sp>
          <p:nvSpPr>
            <p:cNvPr id="97" name="Freeform: Shape 96">
              <a:extLst>
                <a:ext uri="{FF2B5EF4-FFF2-40B4-BE49-F238E27FC236}">
                  <a16:creationId xmlns:a16="http://schemas.microsoft.com/office/drawing/2014/main" xmlns=""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endParaRPr>
            </a:p>
          </p:txBody>
        </p:sp>
        <p:sp>
          <p:nvSpPr>
            <p:cNvPr id="98" name="Freeform: Shape 97">
              <a:extLst>
                <a:ext uri="{FF2B5EF4-FFF2-40B4-BE49-F238E27FC236}">
                  <a16:creationId xmlns:a16="http://schemas.microsoft.com/office/drawing/2014/main" xmlns=""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endParaRPr>
            </a:p>
          </p:txBody>
        </p:sp>
        <p:sp>
          <p:nvSpPr>
            <p:cNvPr id="99" name="Freeform: Shape 98">
              <a:extLst>
                <a:ext uri="{FF2B5EF4-FFF2-40B4-BE49-F238E27FC236}">
                  <a16:creationId xmlns:a16="http://schemas.microsoft.com/office/drawing/2014/main" xmlns=""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endParaRPr>
            </a:p>
          </p:txBody>
        </p:sp>
        <p:sp>
          <p:nvSpPr>
            <p:cNvPr id="100" name="Freeform: Shape 99">
              <a:extLst>
                <a:ext uri="{FF2B5EF4-FFF2-40B4-BE49-F238E27FC236}">
                  <a16:creationId xmlns:a16="http://schemas.microsoft.com/office/drawing/2014/main" xmlns=""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endParaRPr>
            </a:p>
          </p:txBody>
        </p:sp>
      </p:grpSp>
      <p:pic>
        <p:nvPicPr>
          <p:cNvPr id="101" name="Graphic 100">
            <a:extLst>
              <a:ext uri="{FF2B5EF4-FFF2-40B4-BE49-F238E27FC236}">
                <a16:creationId xmlns:a16="http://schemas.microsoft.com/office/drawing/2014/main" xmlns="" id="{DDD331FF-A0D4-4197-AFC3-054797BD14D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xmlns="" id="{C80623BD-4659-4CB8-B62E-79DBC664D6E3}"/>
              </a:ext>
            </a:extLst>
          </p:cNvPr>
          <p:cNvGrpSpPr/>
          <p:nvPr/>
        </p:nvGrpSpPr>
        <p:grpSpPr>
          <a:xfrm>
            <a:off x="7275288" y="2994783"/>
            <a:ext cx="486360" cy="430956"/>
            <a:chOff x="4360069" y="2943701"/>
            <a:chExt cx="1095375" cy="970597"/>
          </a:xfrm>
          <a:solidFill>
            <a:srgbClr val="E1E5ED"/>
          </a:solidFill>
        </p:grpSpPr>
        <p:sp>
          <p:nvSpPr>
            <p:cNvPr id="103" name="Freeform: Shape 102">
              <a:extLst>
                <a:ext uri="{FF2B5EF4-FFF2-40B4-BE49-F238E27FC236}">
                  <a16:creationId xmlns:a16="http://schemas.microsoft.com/office/drawing/2014/main" xmlns=""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endParaRPr>
            </a:p>
          </p:txBody>
        </p:sp>
        <p:sp>
          <p:nvSpPr>
            <p:cNvPr id="104" name="Freeform: Shape 103">
              <a:extLst>
                <a:ext uri="{FF2B5EF4-FFF2-40B4-BE49-F238E27FC236}">
                  <a16:creationId xmlns:a16="http://schemas.microsoft.com/office/drawing/2014/main" xmlns=""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endParaRPr>
            </a:p>
          </p:txBody>
        </p:sp>
        <p:sp>
          <p:nvSpPr>
            <p:cNvPr id="105" name="Freeform: Shape 104">
              <a:extLst>
                <a:ext uri="{FF2B5EF4-FFF2-40B4-BE49-F238E27FC236}">
                  <a16:creationId xmlns:a16="http://schemas.microsoft.com/office/drawing/2014/main" xmlns=""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endParaRPr>
            </a:p>
          </p:txBody>
        </p:sp>
        <p:sp>
          <p:nvSpPr>
            <p:cNvPr id="106" name="Freeform: Shape 105">
              <a:extLst>
                <a:ext uri="{FF2B5EF4-FFF2-40B4-BE49-F238E27FC236}">
                  <a16:creationId xmlns:a16="http://schemas.microsoft.com/office/drawing/2014/main" xmlns=""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pPr defTabSz="914367"/>
              <a:endParaRPr lang="en-US" sz="1765">
                <a:solidFill>
                  <a:srgbClr val="505050"/>
                </a:solidFill>
              </a:endParaRPr>
            </a:p>
          </p:txBody>
        </p:sp>
        <p:sp>
          <p:nvSpPr>
            <p:cNvPr id="107" name="Freeform: Shape 106">
              <a:extLst>
                <a:ext uri="{FF2B5EF4-FFF2-40B4-BE49-F238E27FC236}">
                  <a16:creationId xmlns:a16="http://schemas.microsoft.com/office/drawing/2014/main" xmlns=""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pPr defTabSz="914367"/>
              <a:endParaRPr lang="en-US" sz="1765">
                <a:solidFill>
                  <a:srgbClr val="505050"/>
                </a:solidFill>
              </a:endParaRPr>
            </a:p>
          </p:txBody>
        </p:sp>
        <p:sp>
          <p:nvSpPr>
            <p:cNvPr id="108" name="Freeform: Shape 107">
              <a:extLst>
                <a:ext uri="{FF2B5EF4-FFF2-40B4-BE49-F238E27FC236}">
                  <a16:creationId xmlns:a16="http://schemas.microsoft.com/office/drawing/2014/main" xmlns=""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pPr defTabSz="914367"/>
              <a:endParaRPr lang="en-US" sz="1765">
                <a:solidFill>
                  <a:srgbClr val="505050"/>
                </a:solidFill>
              </a:endParaRPr>
            </a:p>
          </p:txBody>
        </p:sp>
      </p:grpSp>
      <p:pic>
        <p:nvPicPr>
          <p:cNvPr id="109" name="Graphic 108">
            <a:extLst>
              <a:ext uri="{FF2B5EF4-FFF2-40B4-BE49-F238E27FC236}">
                <a16:creationId xmlns:a16="http://schemas.microsoft.com/office/drawing/2014/main" xmlns="" id="{382B6E0D-5C5C-4F20-AC10-D6CB36BBDB6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xmlns=""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xmlns=""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 name="Freeform 14">
              <a:extLst>
                <a:ext uri="{FF2B5EF4-FFF2-40B4-BE49-F238E27FC236}">
                  <a16:creationId xmlns:a16="http://schemas.microsoft.com/office/drawing/2014/main" xmlns=""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Freeform 15">
              <a:extLst>
                <a:ext uri="{FF2B5EF4-FFF2-40B4-BE49-F238E27FC236}">
                  <a16:creationId xmlns:a16="http://schemas.microsoft.com/office/drawing/2014/main" xmlns=""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nvGrpSpPr>
          <p:cNvPr id="21" name="Group 20">
            <a:extLst>
              <a:ext uri="{FF2B5EF4-FFF2-40B4-BE49-F238E27FC236}">
                <a16:creationId xmlns:a16="http://schemas.microsoft.com/office/drawing/2014/main" xmlns=""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xmlns=""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0" name="Oval 20">
              <a:extLst>
                <a:ext uri="{FF2B5EF4-FFF2-40B4-BE49-F238E27FC236}">
                  <a16:creationId xmlns:a16="http://schemas.microsoft.com/office/drawing/2014/main" xmlns=""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10" name="Hexagon 109">
            <a:hlinkClick r:id="rId10" action="ppaction://hlinksldjump"/>
            <a:extLst>
              <a:ext uri="{FF2B5EF4-FFF2-40B4-BE49-F238E27FC236}">
                <a16:creationId xmlns:a16="http://schemas.microsoft.com/office/drawing/2014/main" xmlns="" id="{BA802DC4-A2A1-4458-9B0A-A1F24ACA24C8}"/>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xmlns="" id="{FFE5413A-209C-47AA-9C7B-9F6EF45FFF2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xmlns="" id="{87A7C30E-4EAC-406A-AD93-F19A1757B06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xmlns="" id="{CC7FB23B-714F-4DB3-8ED3-A45461891F4C}"/>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xmlns="" id="{CE762FE6-C91B-43F4-9E38-82AF5042D4CE}"/>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xmlns="" id="{10768508-795E-403C-A91C-E931399FACA1}"/>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xmlns="" id="{A94826FA-3588-468B-BB52-83F1C52F172F}"/>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xmlns="" id="{132E493D-7B42-45EA-891E-D7D0CBCDF51A}"/>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xmlns="" id="{6E2C6226-2355-495E-BFC4-28443FF6A95E}"/>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xmlns="" id="{479F999C-B99D-40A6-A17E-2826E82192B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94974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DevOps Practices Arrive</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Developers: Test, Build, Code, Plan</a:t>
            </a:r>
          </a:p>
          <a:p>
            <a:r>
              <a:rPr lang="en-US" sz="3600" dirty="0"/>
              <a:t>Operations: Monitor, Release, Deploy, Operate</a:t>
            </a:r>
          </a:p>
          <a:p>
            <a:r>
              <a:rPr lang="en-US" sz="3600" dirty="0"/>
              <a:t>DevOps Features</a:t>
            </a:r>
          </a:p>
          <a:p>
            <a:pPr lvl="1"/>
            <a:r>
              <a:rPr lang="en-US" sz="2000" dirty="0"/>
              <a:t>Speed of application delivery/updates</a:t>
            </a:r>
          </a:p>
          <a:p>
            <a:pPr lvl="1"/>
            <a:r>
              <a:rPr lang="en-US" sz="2000" dirty="0"/>
              <a:t>Faster time to value</a:t>
            </a:r>
          </a:p>
          <a:p>
            <a:pPr lvl="1"/>
            <a:r>
              <a:rPr lang="en-US" sz="2000" dirty="0"/>
              <a:t>Repeatable/consistent</a:t>
            </a:r>
          </a:p>
          <a:p>
            <a:pPr lvl="1"/>
            <a:r>
              <a:rPr lang="en-US" sz="2000" dirty="0"/>
              <a:t>Automated testing</a:t>
            </a:r>
          </a:p>
          <a:p>
            <a:pPr lvl="1"/>
            <a:r>
              <a:rPr lang="en-US" sz="2000" dirty="0"/>
              <a:t>Traceability of process</a:t>
            </a:r>
          </a:p>
          <a:p>
            <a:pPr lvl="1"/>
            <a:r>
              <a:rPr lang="en-US" sz="2000" dirty="0"/>
              <a:t>Applying developer patterns to infrastructure</a:t>
            </a:r>
          </a:p>
          <a:p>
            <a:pPr lvl="2"/>
            <a:r>
              <a:rPr lang="en-US" sz="1800" dirty="0"/>
              <a:t>Infrastructure as code</a:t>
            </a:r>
          </a:p>
          <a:p>
            <a:pPr lvl="2"/>
            <a:r>
              <a:rPr lang="en-US" sz="1800" dirty="0"/>
              <a:t>Ops teams embracing source control</a:t>
            </a:r>
          </a:p>
          <a:p>
            <a:pPr lvl="1"/>
            <a:r>
              <a:rPr lang="en-US" sz="2192" dirty="0"/>
              <a:t>Centralized monitoring, logging, debugging</a:t>
            </a:r>
          </a:p>
          <a:p>
            <a:r>
              <a:rPr lang="en-US" sz="3600" dirty="0"/>
              <a:t>CI / CD </a:t>
            </a:r>
            <a:r>
              <a:rPr lang="mr-IN" sz="3600" dirty="0"/>
              <a:t>–</a:t>
            </a:r>
            <a:r>
              <a:rPr lang="en-US" sz="3600" dirty="0"/>
              <a:t> key aspect of quality DevOps</a:t>
            </a:r>
          </a:p>
        </p:txBody>
      </p:sp>
    </p:spTree>
    <p:extLst>
      <p:ext uri="{BB962C8B-B14F-4D97-AF65-F5344CB8AC3E}">
        <p14:creationId xmlns:p14="http://schemas.microsoft.com/office/powerpoint/2010/main" val="1415475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38448" y="204309"/>
            <a:ext cx="11655840" cy="899665"/>
          </a:xfrm>
        </p:spPr>
        <p:txBody>
          <a:bodyPr/>
          <a:lstStyle/>
          <a:p>
            <a:r>
              <a:rPr lang="en-US" dirty="0">
                <a:solidFill>
                  <a:srgbClr val="0078D7"/>
                </a:solidFill>
              </a:rPr>
              <a:t>DevOps – Why?</a:t>
            </a:r>
          </a:p>
        </p:txBody>
      </p:sp>
      <p:pic>
        <p:nvPicPr>
          <p:cNvPr id="3" name="Picture 2"/>
          <p:cNvPicPr>
            <a:picLocks noChangeAspect="1"/>
          </p:cNvPicPr>
          <p:nvPr/>
        </p:nvPicPr>
        <p:blipFill>
          <a:blip r:embed="rId4"/>
          <a:stretch>
            <a:fillRect/>
          </a:stretch>
        </p:blipFill>
        <p:spPr>
          <a:xfrm>
            <a:off x="568047" y="1189494"/>
            <a:ext cx="4805754" cy="5153325"/>
          </a:xfrm>
          <a:prstGeom prst="rect">
            <a:avLst/>
          </a:prstGeom>
        </p:spPr>
      </p:pic>
      <p:sp>
        <p:nvSpPr>
          <p:cNvPr id="12" name="TextBox 11"/>
          <p:cNvSpPr txBox="1"/>
          <p:nvPr/>
        </p:nvSpPr>
        <p:spPr>
          <a:xfrm>
            <a:off x="5703510" y="1410877"/>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Deploy 200 times more frequently</a:t>
            </a:r>
          </a:p>
        </p:txBody>
      </p:sp>
      <p:sp>
        <p:nvSpPr>
          <p:cNvPr id="13" name="TextBox 12"/>
          <p:cNvSpPr txBox="1"/>
          <p:nvPr/>
        </p:nvSpPr>
        <p:spPr>
          <a:xfrm>
            <a:off x="5703510" y="2302624"/>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703510" y="3194370"/>
            <a:ext cx="6003889" cy="398068"/>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703510" y="3899341"/>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703510" y="4791088"/>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dirty="0">
                <a:solidFill>
                  <a:srgbClr val="353535"/>
                </a:solidFill>
                <a:latin typeface="Segoe UI Light" panose="020B0502040204020203" pitchFamily="34" charset="0"/>
              </a:rPr>
              <a:t>Spent 22% less time on unplanned work</a:t>
            </a:r>
          </a:p>
        </p:txBody>
      </p:sp>
      <p:sp>
        <p:nvSpPr>
          <p:cNvPr id="23" name="TextBox 22"/>
          <p:cNvSpPr txBox="1"/>
          <p:nvPr/>
        </p:nvSpPr>
        <p:spPr>
          <a:xfrm>
            <a:off x="5703510" y="5682835"/>
            <a:ext cx="6003889" cy="584844"/>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2691" kern="0">
                <a:solidFill>
                  <a:srgbClr val="353535"/>
                </a:solidFill>
                <a:latin typeface="Segoe UI Light" panose="020B0502040204020203" pitchFamily="34" charset="0"/>
              </a:rPr>
              <a:t>2.2 times more likely to believe their places a great place to work</a:t>
            </a:r>
            <a:endParaRPr lang="en-US" sz="2691" kern="0" err="1">
              <a:solidFill>
                <a:srgbClr val="353535"/>
              </a:solidFill>
              <a:latin typeface="Segoe UI Light" panose="020B0502040204020203" pitchFamily="34" charset="0"/>
            </a:endParaRPr>
          </a:p>
        </p:txBody>
      </p:sp>
      <p:sp>
        <p:nvSpPr>
          <p:cNvPr id="24" name="TextBox 23"/>
          <p:cNvSpPr txBox="1"/>
          <p:nvPr/>
        </p:nvSpPr>
        <p:spPr>
          <a:xfrm>
            <a:off x="6469510" y="6267679"/>
            <a:ext cx="5928068" cy="732336"/>
          </a:xfrm>
          <a:prstGeom prst="rect">
            <a:avLst/>
          </a:prstGeom>
          <a:noFill/>
        </p:spPr>
        <p:txBody>
          <a:bodyPr vert="horz" wrap="square" lIns="175761" tIns="140609" rIns="175761" bIns="140609" rtlCol="0" anchor="ctr">
            <a:noAutofit/>
          </a:bodyPr>
          <a:lstStyle/>
          <a:p>
            <a:pPr defTabSz="878727">
              <a:lnSpc>
                <a:spcPct val="90000"/>
              </a:lnSpc>
              <a:spcAft>
                <a:spcPts val="576"/>
              </a:spcAft>
              <a:defRPr/>
            </a:pPr>
            <a:r>
              <a:rPr lang="en-US" sz="1153" i="1" kern="0" dirty="0">
                <a:solidFill>
                  <a:srgbClr val="505050">
                    <a:lumMod val="50000"/>
                  </a:srgbClr>
                </a:solidFill>
                <a:latin typeface="Segoe UI Light" panose="020B0502040204020203" pitchFamily="34" charset="0"/>
              </a:rPr>
              <a:t>Source: </a:t>
            </a:r>
            <a:r>
              <a:rPr lang="en-US" sz="1153" i="1" kern="0" dirty="0">
                <a:solidFill>
                  <a:srgbClr val="505050">
                    <a:lumMod val="50000"/>
                  </a:srgbClr>
                </a:solidFill>
                <a:latin typeface="Segoe UI Light" panose="020B0502040204020203" pitchFamily="34" charset="0"/>
                <a:hlinkClick r:id="rId5"/>
              </a:rPr>
              <a:t>https://puppet.com/resources/white-paper/2016-state-of-devops-report</a:t>
            </a:r>
            <a:r>
              <a:rPr lang="en-US" sz="1153" i="1" kern="0" dirty="0">
                <a:solidFill>
                  <a:srgbClr val="505050">
                    <a:lumMod val="50000"/>
                  </a:srgbClr>
                </a:solidFill>
                <a:latin typeface="Segoe UI Light" panose="020B0502040204020203" pitchFamily="34" charset="0"/>
              </a:rPr>
              <a:t>   </a:t>
            </a:r>
          </a:p>
        </p:txBody>
      </p:sp>
    </p:spTree>
    <p:extLst>
      <p:ext uri="{BB962C8B-B14F-4D97-AF65-F5344CB8AC3E}">
        <p14:creationId xmlns:p14="http://schemas.microsoft.com/office/powerpoint/2010/main" val="401903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hape 68">
            <a:extLst>
              <a:ext uri="{FF2B5EF4-FFF2-40B4-BE49-F238E27FC236}">
                <a16:creationId xmlns:a16="http://schemas.microsoft.com/office/drawing/2014/main" xmlns="" id="{F42B2C64-0EB6-864D-A883-2C352F7E3F58}"/>
              </a:ext>
            </a:extLst>
          </p:cNvPr>
          <p:cNvSpPr txBox="1">
            <a:spLocks/>
          </p:cNvSpPr>
          <p:nvPr/>
        </p:nvSpPr>
        <p:spPr>
          <a:xfrm>
            <a:off x="312671" y="314959"/>
            <a:ext cx="5668963" cy="893763"/>
          </a:xfrm>
          <a:prstGeom prst="rect">
            <a:avLst/>
          </a:prstGeom>
        </p:spPr>
        <p:txBody>
          <a:bodyPr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 sz="4700" dirty="0">
                <a:solidFill>
                  <a:srgbClr val="666666"/>
                </a:solidFill>
                <a:latin typeface="Segoe UI Light" panose="020B0502040204020203" pitchFamily="34" charset="0"/>
                <a:cs typeface="Segoe UI Light" panose="020B0502040204020203" pitchFamily="34" charset="0"/>
              </a:rPr>
              <a:t>Agenda</a:t>
            </a:r>
            <a:endParaRPr lang="en" sz="4700" dirty="0">
              <a:solidFill>
                <a:schemeClr val="bg2"/>
              </a:solidFill>
              <a:latin typeface="Segoe UI Light" panose="020B0502040204020203" pitchFamily="34" charset="0"/>
              <a:cs typeface="Segoe UI Light" panose="020B0502040204020203" pitchFamily="34" charset="0"/>
            </a:endParaRPr>
          </a:p>
        </p:txBody>
      </p:sp>
      <p:grpSp>
        <p:nvGrpSpPr>
          <p:cNvPr id="42" name="Group 41">
            <a:extLst>
              <a:ext uri="{FF2B5EF4-FFF2-40B4-BE49-F238E27FC236}">
                <a16:creationId xmlns:a16="http://schemas.microsoft.com/office/drawing/2014/main" xmlns="" id="{3752C8FB-E21C-6B40-BB7A-B898DDB76836}"/>
              </a:ext>
            </a:extLst>
          </p:cNvPr>
          <p:cNvGrpSpPr/>
          <p:nvPr/>
        </p:nvGrpSpPr>
        <p:grpSpPr>
          <a:xfrm>
            <a:off x="1244990" y="1440218"/>
            <a:ext cx="9473288" cy="4852314"/>
            <a:chOff x="680440" y="1267498"/>
            <a:chExt cx="9473288" cy="4852314"/>
          </a:xfrm>
        </p:grpSpPr>
        <p:sp>
          <p:nvSpPr>
            <p:cNvPr id="8" name="Rectangle: Rounded Corners 27">
              <a:extLst>
                <a:ext uri="{FF2B5EF4-FFF2-40B4-BE49-F238E27FC236}">
                  <a16:creationId xmlns:a16="http://schemas.microsoft.com/office/drawing/2014/main" xmlns="" id="{9A914894-B3DF-004B-B8F2-69EA78D53663}"/>
                </a:ext>
              </a:extLst>
            </p:cNvPr>
            <p:cNvSpPr/>
            <p:nvPr/>
          </p:nvSpPr>
          <p:spPr bwMode="auto">
            <a:xfrm>
              <a:off x="680440" y="168551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8:30 – 9:00</a:t>
              </a:r>
            </a:p>
          </p:txBody>
        </p:sp>
        <p:sp>
          <p:nvSpPr>
            <p:cNvPr id="9" name="Rectangle: Rounded Corners 45">
              <a:extLst>
                <a:ext uri="{FF2B5EF4-FFF2-40B4-BE49-F238E27FC236}">
                  <a16:creationId xmlns:a16="http://schemas.microsoft.com/office/drawing/2014/main" xmlns="" id="{D258D389-180B-5740-9C0E-6790A4213E1E}"/>
                </a:ext>
              </a:extLst>
            </p:cNvPr>
            <p:cNvSpPr/>
            <p:nvPr/>
          </p:nvSpPr>
          <p:spPr bwMode="auto">
            <a:xfrm>
              <a:off x="680440" y="209529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9:00 – </a:t>
              </a:r>
              <a:r>
                <a:rPr lang="en-US" sz="1176" dirty="0" smtClean="0">
                  <a:solidFill>
                    <a:srgbClr val="505050"/>
                  </a:solidFill>
                  <a:latin typeface="Segoe UI"/>
                  <a:ea typeface="Segoe UI" pitchFamily="34" charset="0"/>
                  <a:cs typeface="Segoe UI" pitchFamily="34" charset="0"/>
                </a:rPr>
                <a:t>9:30</a:t>
              </a:r>
              <a:endParaRPr lang="en-US" sz="2353" dirty="0">
                <a:solidFill>
                  <a:srgbClr val="505050"/>
                </a:solidFill>
                <a:latin typeface="Segoe UI"/>
                <a:ea typeface="Segoe UI" pitchFamily="34" charset="0"/>
                <a:cs typeface="Segoe UI" pitchFamily="34" charset="0"/>
              </a:endParaRPr>
            </a:p>
          </p:txBody>
        </p:sp>
        <p:sp>
          <p:nvSpPr>
            <p:cNvPr id="18" name="Rectangle: Rounded Corners 45">
              <a:extLst>
                <a:ext uri="{FF2B5EF4-FFF2-40B4-BE49-F238E27FC236}">
                  <a16:creationId xmlns:a16="http://schemas.microsoft.com/office/drawing/2014/main" xmlns="" id="{1E204B94-29A6-E84B-8FC6-E49AED87D094}"/>
                </a:ext>
              </a:extLst>
            </p:cNvPr>
            <p:cNvSpPr/>
            <p:nvPr/>
          </p:nvSpPr>
          <p:spPr bwMode="auto">
            <a:xfrm>
              <a:off x="680440" y="1267498"/>
              <a:ext cx="9473288" cy="324241"/>
            </a:xfrm>
            <a:prstGeom prst="roundRect">
              <a:avLst>
                <a:gd name="adj" fmla="val 3125"/>
              </a:avLst>
            </a:prstGeom>
            <a:solidFill>
              <a:schemeClr val="tx2"/>
            </a:solidFill>
            <a:ln w="3175">
              <a:solidFill>
                <a:schemeClr val="tx2">
                  <a:lumMod val="9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200" b="1" dirty="0">
                  <a:solidFill>
                    <a:srgbClr val="666666"/>
                  </a:solidFill>
                  <a:latin typeface="Segoe UI Semibold" panose="020B0502040204020203" pitchFamily="34" charset="0"/>
                  <a:ea typeface="Segoe UI" panose="020B0502040204020203" pitchFamily="34" charset="0"/>
                  <a:cs typeface="Segoe UI Semibold" panose="020B0502040204020203" pitchFamily="34" charset="0"/>
                </a:rPr>
                <a:t>Time</a:t>
              </a:r>
            </a:p>
          </p:txBody>
        </p:sp>
        <p:sp>
          <p:nvSpPr>
            <p:cNvPr id="19" name="TextBox 18">
              <a:extLst>
                <a:ext uri="{FF2B5EF4-FFF2-40B4-BE49-F238E27FC236}">
                  <a16:creationId xmlns:a16="http://schemas.microsoft.com/office/drawing/2014/main" xmlns="" id="{058EE8FA-9ABE-1C44-82C1-2B4D4BF50BC1}"/>
                </a:ext>
              </a:extLst>
            </p:cNvPr>
            <p:cNvSpPr txBox="1"/>
            <p:nvPr/>
          </p:nvSpPr>
          <p:spPr>
            <a:xfrm>
              <a:off x="2528808" y="1279421"/>
              <a:ext cx="551241" cy="276999"/>
            </a:xfrm>
            <a:prstGeom prst="rect">
              <a:avLst/>
            </a:prstGeom>
            <a:noFill/>
          </p:spPr>
          <p:txBody>
            <a:bodyPr wrap="none" rtlCol="0">
              <a:spAutoFit/>
            </a:bodyPr>
            <a:lstStyle/>
            <a:p>
              <a:r>
                <a:rPr lang="en-US" sz="1200" b="1" dirty="0">
                  <a:solidFill>
                    <a:srgbClr val="666666"/>
                  </a:solidFill>
                  <a:latin typeface="Segoe UI Semibold" panose="020B0502040204020203" pitchFamily="34" charset="0"/>
                  <a:cs typeface="Segoe UI Semibold" panose="020B0502040204020203" pitchFamily="34" charset="0"/>
                </a:rPr>
                <a:t>Topic</a:t>
              </a:r>
            </a:p>
          </p:txBody>
        </p:sp>
        <p:sp>
          <p:nvSpPr>
            <p:cNvPr id="20" name="TextBox 19">
              <a:extLst>
                <a:ext uri="{FF2B5EF4-FFF2-40B4-BE49-F238E27FC236}">
                  <a16:creationId xmlns:a16="http://schemas.microsoft.com/office/drawing/2014/main" xmlns="" id="{29BD59CF-08BA-7648-B8EB-30BFDF0DABB7}"/>
                </a:ext>
              </a:extLst>
            </p:cNvPr>
            <p:cNvSpPr txBox="1"/>
            <p:nvPr/>
          </p:nvSpPr>
          <p:spPr>
            <a:xfrm>
              <a:off x="2528806" y="1705018"/>
              <a:ext cx="1870577" cy="276999"/>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Breakfast and get settled</a:t>
              </a:r>
            </a:p>
          </p:txBody>
        </p:sp>
        <p:sp>
          <p:nvSpPr>
            <p:cNvPr id="21" name="TextBox 20">
              <a:extLst>
                <a:ext uri="{FF2B5EF4-FFF2-40B4-BE49-F238E27FC236}">
                  <a16:creationId xmlns:a16="http://schemas.microsoft.com/office/drawing/2014/main" xmlns="" id="{F06C4768-A1F6-5E4D-B722-4211E75B4100}"/>
                </a:ext>
              </a:extLst>
            </p:cNvPr>
            <p:cNvSpPr txBox="1"/>
            <p:nvPr/>
          </p:nvSpPr>
          <p:spPr>
            <a:xfrm>
              <a:off x="2528807" y="2114078"/>
              <a:ext cx="4141647" cy="276999"/>
            </a:xfrm>
            <a:prstGeom prst="rect">
              <a:avLst/>
            </a:prstGeom>
            <a:noFill/>
          </p:spPr>
          <p:txBody>
            <a:bodyPr wrap="none" rtlCol="0">
              <a:spAutoFit/>
            </a:bodyPr>
            <a:lstStyle/>
            <a:p>
              <a:r>
                <a:rPr lang="en-US" sz="1200" dirty="0" smtClean="0">
                  <a:solidFill>
                    <a:srgbClr val="666666"/>
                  </a:solidFill>
                  <a:latin typeface="Segoe UI" panose="020B0502040204020203" pitchFamily="34" charset="0"/>
                  <a:cs typeface="Segoe UI" panose="020B0502040204020203" pitchFamily="34" charset="0"/>
                </a:rPr>
                <a:t>Containers</a:t>
              </a:r>
              <a:r>
                <a:rPr lang="en-US" sz="1200" dirty="0">
                  <a:solidFill>
                    <a:srgbClr val="666666"/>
                  </a:solidFill>
                  <a:latin typeface="Segoe UI" panose="020B0502040204020203" pitchFamily="34" charset="0"/>
                  <a:cs typeface="Segoe UI" panose="020B0502040204020203" pitchFamily="34" charset="0"/>
                </a:rPr>
                <a:t>, </a:t>
              </a:r>
              <a:r>
                <a:rPr lang="en-US" sz="1200" dirty="0" smtClean="0">
                  <a:solidFill>
                    <a:srgbClr val="666666"/>
                  </a:solidFill>
                  <a:latin typeface="Segoe UI" panose="020B0502040204020203" pitchFamily="34" charset="0"/>
                  <a:cs typeface="Segoe UI" panose="020B0502040204020203" pitchFamily="34" charset="0"/>
                </a:rPr>
                <a:t>Docker, Kubernetes Overview, Namespaces, Quotas</a:t>
              </a:r>
              <a:endParaRPr lang="en-US" sz="1200" dirty="0">
                <a:solidFill>
                  <a:srgbClr val="666666"/>
                </a:solidFill>
                <a:latin typeface="Segoe UI" panose="020B0502040204020203" pitchFamily="34" charset="0"/>
                <a:cs typeface="Segoe UI" panose="020B0502040204020203" pitchFamily="34" charset="0"/>
              </a:endParaRPr>
            </a:p>
          </p:txBody>
        </p:sp>
        <p:sp>
          <p:nvSpPr>
            <p:cNvPr id="22" name="Rectangle: Rounded Corners 27">
              <a:extLst>
                <a:ext uri="{FF2B5EF4-FFF2-40B4-BE49-F238E27FC236}">
                  <a16:creationId xmlns:a16="http://schemas.microsoft.com/office/drawing/2014/main" xmlns="" id="{43B230C7-BFD2-B746-BB39-8A591E4AF243}"/>
                </a:ext>
              </a:extLst>
            </p:cNvPr>
            <p:cNvSpPr/>
            <p:nvPr/>
          </p:nvSpPr>
          <p:spPr bwMode="auto">
            <a:xfrm>
              <a:off x="680440" y="2513315"/>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smtClean="0">
                  <a:solidFill>
                    <a:srgbClr val="505050"/>
                  </a:solidFill>
                  <a:latin typeface="Segoe UI"/>
                  <a:cs typeface="Segoe UI" pitchFamily="34" charset="0"/>
                </a:rPr>
                <a:t>9</a:t>
              </a:r>
              <a:r>
                <a:rPr kumimoji="0" lang="en-US" sz="1176" b="0" i="0" u="none" strike="noStrike" kern="0" cap="none" spc="0" normalizeH="0" baseline="0" noProof="0" dirty="0" smtClean="0">
                  <a:ln>
                    <a:noFill/>
                  </a:ln>
                  <a:solidFill>
                    <a:srgbClr val="505050"/>
                  </a:solidFill>
                  <a:effectLst/>
                  <a:uLnTx/>
                  <a:uFillTx/>
                  <a:latin typeface="Segoe UI"/>
                  <a:ea typeface="+mn-ea"/>
                  <a:cs typeface="Segoe UI" pitchFamily="34" charset="0"/>
                </a:rPr>
                <a:t>:30 – </a:t>
              </a:r>
              <a:r>
                <a:rPr lang="en-US" sz="1176" kern="0" dirty="0" smtClean="0">
                  <a:solidFill>
                    <a:srgbClr val="505050"/>
                  </a:solidFill>
                  <a:latin typeface="Segoe UI"/>
                  <a:cs typeface="Segoe UI" pitchFamily="34" charset="0"/>
                </a:rPr>
                <a:t>10:15</a:t>
              </a:r>
              <a:endPar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23" name="Rectangle: Rounded Corners 45">
              <a:extLst>
                <a:ext uri="{FF2B5EF4-FFF2-40B4-BE49-F238E27FC236}">
                  <a16:creationId xmlns:a16="http://schemas.microsoft.com/office/drawing/2014/main" xmlns="" id="{9011F84C-1D77-A940-90CB-BA80F98D83E6}"/>
                </a:ext>
              </a:extLst>
            </p:cNvPr>
            <p:cNvSpPr/>
            <p:nvPr/>
          </p:nvSpPr>
          <p:spPr bwMode="auto">
            <a:xfrm>
              <a:off x="680440" y="2923096"/>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smtClean="0">
                  <a:solidFill>
                    <a:srgbClr val="505050"/>
                  </a:solidFill>
                  <a:latin typeface="Segoe UI"/>
                  <a:ea typeface="Segoe UI" pitchFamily="34" charset="0"/>
                  <a:cs typeface="Segoe UI" pitchFamily="34" charset="0"/>
                </a:rPr>
                <a:t>10:15 </a:t>
              </a:r>
              <a:r>
                <a:rPr lang="en-US" sz="1176" dirty="0">
                  <a:solidFill>
                    <a:srgbClr val="505050"/>
                  </a:solidFill>
                  <a:latin typeface="Segoe UI"/>
                  <a:ea typeface="Segoe UI" pitchFamily="34" charset="0"/>
                  <a:cs typeface="Segoe UI" pitchFamily="34" charset="0"/>
                </a:rPr>
                <a:t>– </a:t>
              </a:r>
              <a:r>
                <a:rPr lang="en-US" sz="1176" dirty="0" smtClean="0">
                  <a:solidFill>
                    <a:srgbClr val="505050"/>
                  </a:solidFill>
                  <a:latin typeface="Segoe UI"/>
                  <a:ea typeface="Segoe UI" pitchFamily="34" charset="0"/>
                  <a:cs typeface="Segoe UI" pitchFamily="34" charset="0"/>
                </a:rPr>
                <a:t>11:00</a:t>
              </a:r>
              <a:endParaRPr lang="en-US" sz="2353" dirty="0">
                <a:solidFill>
                  <a:srgbClr val="505050"/>
                </a:solidFill>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xmlns="" id="{101E7A76-FF68-2943-8EC1-FF6FE62FE1FA}"/>
                </a:ext>
              </a:extLst>
            </p:cNvPr>
            <p:cNvSpPr txBox="1"/>
            <p:nvPr/>
          </p:nvSpPr>
          <p:spPr>
            <a:xfrm>
              <a:off x="2528805" y="2536174"/>
              <a:ext cx="3114122" cy="461665"/>
            </a:xfrm>
            <a:prstGeom prst="rect">
              <a:avLst/>
            </a:prstGeom>
            <a:noFill/>
          </p:spPr>
          <p:txBody>
            <a:bodyPr wrap="none" rtlCol="0">
              <a:spAutoFit/>
            </a:bodyPr>
            <a:lstStyle/>
            <a:p>
              <a:r>
                <a:rPr lang="en-US" sz="1200" dirty="0">
                  <a:solidFill>
                    <a:srgbClr val="666666"/>
                  </a:solidFill>
                  <a:latin typeface="Segoe UI" panose="020B0502040204020203" pitchFamily="34" charset="0"/>
                  <a:cs typeface="Segoe UI" panose="020B0502040204020203" pitchFamily="34" charset="0"/>
                </a:rPr>
                <a:t>Azure Kubernetes Service Overview &amp; Features</a:t>
              </a:r>
            </a:p>
            <a:p>
              <a:endParaRPr lang="en-US" sz="1200" b="1" dirty="0">
                <a:solidFill>
                  <a:srgbClr val="666666"/>
                </a:solidFill>
                <a:latin typeface="Segoe UI" panose="020B0502040204020203" pitchFamily="34" charset="0"/>
                <a:cs typeface="Segoe UI" panose="020B0502040204020203" pitchFamily="34" charset="0"/>
              </a:endParaRPr>
            </a:p>
          </p:txBody>
        </p:sp>
        <p:sp>
          <p:nvSpPr>
            <p:cNvPr id="25" name="TextBox 24">
              <a:extLst>
                <a:ext uri="{FF2B5EF4-FFF2-40B4-BE49-F238E27FC236}">
                  <a16:creationId xmlns:a16="http://schemas.microsoft.com/office/drawing/2014/main" xmlns="" id="{7B526B4A-E1A7-3344-8989-9C64FC241247}"/>
                </a:ext>
              </a:extLst>
            </p:cNvPr>
            <p:cNvSpPr txBox="1"/>
            <p:nvPr/>
          </p:nvSpPr>
          <p:spPr>
            <a:xfrm>
              <a:off x="2528805" y="2946716"/>
              <a:ext cx="1140056" cy="276999"/>
            </a:xfrm>
            <a:prstGeom prst="rect">
              <a:avLst/>
            </a:prstGeom>
            <a:noFill/>
          </p:spPr>
          <p:txBody>
            <a:bodyPr wrap="none" rtlCol="0">
              <a:spAutoFit/>
            </a:bodyPr>
            <a:lstStyle/>
            <a:p>
              <a:r>
                <a:rPr lang="en-US" sz="1200" b="1" dirty="0" smtClean="0">
                  <a:solidFill>
                    <a:srgbClr val="666666"/>
                  </a:solidFill>
                  <a:latin typeface="Segoe UI" panose="020B0502040204020203" pitchFamily="34" charset="0"/>
                  <a:cs typeface="Segoe UI" panose="020B0502040204020203" pitchFamily="34" charset="0"/>
                </a:rPr>
                <a:t>Hands on Lab 1</a:t>
              </a:r>
              <a:endParaRPr lang="en-US" sz="1200" b="1" dirty="0">
                <a:solidFill>
                  <a:srgbClr val="666666"/>
                </a:solidFill>
                <a:latin typeface="Segoe UI" panose="020B0502040204020203" pitchFamily="34" charset="0"/>
                <a:cs typeface="Segoe UI" panose="020B0502040204020203" pitchFamily="34" charset="0"/>
              </a:endParaRPr>
            </a:p>
          </p:txBody>
        </p:sp>
        <p:sp>
          <p:nvSpPr>
            <p:cNvPr id="26" name="Rectangle: Rounded Corners 27">
              <a:extLst>
                <a:ext uri="{FF2B5EF4-FFF2-40B4-BE49-F238E27FC236}">
                  <a16:creationId xmlns:a16="http://schemas.microsoft.com/office/drawing/2014/main" xmlns="" id="{7F5A18BC-ED75-954C-B98F-0088DC809A6C}"/>
                </a:ext>
              </a:extLst>
            </p:cNvPr>
            <p:cNvSpPr/>
            <p:nvPr/>
          </p:nvSpPr>
          <p:spPr bwMode="auto">
            <a:xfrm>
              <a:off x="680440" y="3316931"/>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smtClean="0">
                  <a:ln>
                    <a:noFill/>
                  </a:ln>
                  <a:solidFill>
                    <a:srgbClr val="505050"/>
                  </a:solidFill>
                  <a:effectLst/>
                  <a:uLnTx/>
                  <a:uFillTx/>
                  <a:latin typeface="Segoe UI"/>
                  <a:ea typeface="+mn-ea"/>
                  <a:cs typeface="Segoe UI" pitchFamily="34" charset="0"/>
                </a:rPr>
                <a:t>11:00 - 11:45 </a:t>
              </a:r>
              <a:endPar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27" name="Rectangle: Rounded Corners 45">
              <a:extLst>
                <a:ext uri="{FF2B5EF4-FFF2-40B4-BE49-F238E27FC236}">
                  <a16:creationId xmlns:a16="http://schemas.microsoft.com/office/drawing/2014/main" xmlns="" id="{2EE81908-89BE-844A-8A75-17F7F2313CF6}"/>
                </a:ext>
              </a:extLst>
            </p:cNvPr>
            <p:cNvSpPr/>
            <p:nvPr/>
          </p:nvSpPr>
          <p:spPr bwMode="auto">
            <a:xfrm>
              <a:off x="680440" y="3726712"/>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11:45 – 1:00</a:t>
              </a:r>
              <a:endParaRPr lang="en-US" sz="2353" dirty="0">
                <a:solidFill>
                  <a:srgbClr val="505050"/>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xmlns="" id="{C2775955-4D1F-EB42-82DF-9C2A2C8EB300}"/>
                </a:ext>
              </a:extLst>
            </p:cNvPr>
            <p:cNvSpPr txBox="1"/>
            <p:nvPr/>
          </p:nvSpPr>
          <p:spPr>
            <a:xfrm>
              <a:off x="2528805" y="3347205"/>
              <a:ext cx="2828916" cy="276999"/>
            </a:xfrm>
            <a:prstGeom prst="rect">
              <a:avLst/>
            </a:prstGeom>
            <a:noFill/>
          </p:spPr>
          <p:txBody>
            <a:bodyPr wrap="none" rtlCol="0">
              <a:spAutoFit/>
            </a:bodyPr>
            <a:lstStyle/>
            <a:p>
              <a:r>
                <a:rPr lang="en-US" sz="1200" dirty="0" smtClean="0">
                  <a:solidFill>
                    <a:srgbClr val="666666"/>
                  </a:solidFill>
                  <a:latin typeface="Segoe UI" panose="020B0502040204020203" pitchFamily="34" charset="0"/>
                  <a:cs typeface="Segoe UI" panose="020B0502040204020203" pitchFamily="34" charset="0"/>
                </a:rPr>
                <a:t>Azure Container Registry, ACR Build, Helm </a:t>
              </a:r>
              <a:endParaRPr lang="en-US" sz="1200" dirty="0">
                <a:solidFill>
                  <a:srgbClr val="666666"/>
                </a:solidFill>
                <a:latin typeface="Segoe UI" panose="020B050204020402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xmlns="" id="{7BF06DD5-E494-E74F-87F1-D5E082B6F762}"/>
                </a:ext>
              </a:extLst>
            </p:cNvPr>
            <p:cNvSpPr txBox="1"/>
            <p:nvPr/>
          </p:nvSpPr>
          <p:spPr>
            <a:xfrm>
              <a:off x="2505337" y="3750332"/>
              <a:ext cx="1504258"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a:t>
              </a:r>
              <a:r>
                <a:rPr lang="en-US" sz="1200" b="1" dirty="0" smtClean="0">
                  <a:solidFill>
                    <a:srgbClr val="666666"/>
                  </a:solidFill>
                  <a:latin typeface="Segoe UI" panose="020B0502040204020203" pitchFamily="34" charset="0"/>
                  <a:cs typeface="Segoe UI" panose="020B0502040204020203" pitchFamily="34" charset="0"/>
                </a:rPr>
                <a:t>2, 3</a:t>
              </a:r>
              <a:endParaRPr lang="en-US" sz="1200" b="1" dirty="0">
                <a:solidFill>
                  <a:srgbClr val="666666"/>
                </a:solidFill>
                <a:latin typeface="Segoe UI" panose="020B0502040204020203" pitchFamily="34" charset="0"/>
                <a:cs typeface="Segoe UI" panose="020B0502040204020203" pitchFamily="34" charset="0"/>
              </a:endParaRPr>
            </a:p>
          </p:txBody>
        </p:sp>
        <p:sp>
          <p:nvSpPr>
            <p:cNvPr id="30" name="Rectangle: Rounded Corners 27">
              <a:extLst>
                <a:ext uri="{FF2B5EF4-FFF2-40B4-BE49-F238E27FC236}">
                  <a16:creationId xmlns:a16="http://schemas.microsoft.com/office/drawing/2014/main" xmlns="" id="{8B5124DD-27A6-D64C-9BA7-31B8C7E07CCB}"/>
                </a:ext>
              </a:extLst>
            </p:cNvPr>
            <p:cNvSpPr/>
            <p:nvPr/>
          </p:nvSpPr>
          <p:spPr bwMode="auto">
            <a:xfrm>
              <a:off x="680440" y="4144730"/>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1:00 – </a:t>
              </a:r>
              <a:r>
                <a:rPr kumimoji="0" lang="en-US" sz="1176" b="0" i="0" u="none" strike="noStrike" kern="0" cap="none" spc="0" normalizeH="0" baseline="0" noProof="0" dirty="0" smtClean="0">
                  <a:ln>
                    <a:noFill/>
                  </a:ln>
                  <a:solidFill>
                    <a:srgbClr val="505050"/>
                  </a:solidFill>
                  <a:effectLst/>
                  <a:uLnTx/>
                  <a:uFillTx/>
                  <a:latin typeface="Segoe UI"/>
                  <a:ea typeface="+mn-ea"/>
                  <a:cs typeface="Segoe UI" pitchFamily="34" charset="0"/>
                </a:rPr>
                <a:t>1:20 </a:t>
              </a:r>
              <a:endPar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31" name="Rectangle: Rounded Corners 45">
              <a:extLst>
                <a:ext uri="{FF2B5EF4-FFF2-40B4-BE49-F238E27FC236}">
                  <a16:creationId xmlns:a16="http://schemas.microsoft.com/office/drawing/2014/main" xmlns="" id="{A9F3A794-18FA-DB45-9034-4802F9A2CB15}"/>
                </a:ext>
              </a:extLst>
            </p:cNvPr>
            <p:cNvSpPr/>
            <p:nvPr/>
          </p:nvSpPr>
          <p:spPr bwMode="auto">
            <a:xfrm>
              <a:off x="680440" y="4554511"/>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1:15– 2:15</a:t>
              </a:r>
              <a:endParaRPr lang="en-US" sz="2353" dirty="0">
                <a:solidFill>
                  <a:srgbClr val="505050"/>
                </a:soli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xmlns="" id="{0ECF2E70-D303-8A4F-964B-6033E0B8DCCB}"/>
                </a:ext>
              </a:extLst>
            </p:cNvPr>
            <p:cNvSpPr txBox="1"/>
            <p:nvPr/>
          </p:nvSpPr>
          <p:spPr>
            <a:xfrm>
              <a:off x="2528805" y="4175004"/>
              <a:ext cx="1468159" cy="276999"/>
            </a:xfrm>
            <a:prstGeom prst="rect">
              <a:avLst/>
            </a:prstGeom>
            <a:noFill/>
          </p:spPr>
          <p:txBody>
            <a:bodyPr wrap="none" rtlCol="0">
              <a:spAutoFit/>
            </a:bodyPr>
            <a:lstStyle/>
            <a:p>
              <a:r>
                <a:rPr lang="en-US" sz="1200" dirty="0" smtClean="0">
                  <a:solidFill>
                    <a:srgbClr val="666666"/>
                  </a:solidFill>
                  <a:latin typeface="Segoe UI" panose="020B0502040204020203" pitchFamily="34" charset="0"/>
                  <a:cs typeface="Segoe UI" panose="020B0502040204020203" pitchFamily="34" charset="0"/>
                </a:rPr>
                <a:t>Azure </a:t>
              </a:r>
              <a:r>
                <a:rPr lang="en-US" sz="1200" dirty="0" err="1" smtClean="0">
                  <a:solidFill>
                    <a:srgbClr val="666666"/>
                  </a:solidFill>
                  <a:latin typeface="Segoe UI" panose="020B0502040204020203" pitchFamily="34" charset="0"/>
                  <a:cs typeface="Segoe UI" panose="020B0502040204020203" pitchFamily="34" charset="0"/>
                </a:rPr>
                <a:t>Devops</a:t>
              </a:r>
              <a:r>
                <a:rPr lang="en-US" sz="1200" dirty="0" smtClean="0">
                  <a:solidFill>
                    <a:srgbClr val="666666"/>
                  </a:solidFill>
                  <a:latin typeface="Segoe UI" panose="020B0502040204020203" pitchFamily="34" charset="0"/>
                  <a:cs typeface="Segoe UI" panose="020B0502040204020203" pitchFamily="34" charset="0"/>
                </a:rPr>
                <a:t>, CI/CD</a:t>
              </a:r>
              <a:endParaRPr lang="en-US" sz="1200" dirty="0">
                <a:solidFill>
                  <a:srgbClr val="666666"/>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xmlns="" id="{23A845F3-6503-5341-A9EA-3B31529EF418}"/>
                </a:ext>
              </a:extLst>
            </p:cNvPr>
            <p:cNvSpPr txBox="1"/>
            <p:nvPr/>
          </p:nvSpPr>
          <p:spPr>
            <a:xfrm>
              <a:off x="2528806" y="4584064"/>
              <a:ext cx="1351973"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a:t>
              </a:r>
              <a:r>
                <a:rPr lang="en-US" sz="1200" b="1" dirty="0">
                  <a:solidFill>
                    <a:srgbClr val="666666"/>
                  </a:solidFill>
                  <a:latin typeface="Segoe UI" panose="020B0502040204020203" pitchFamily="34" charset="0"/>
                  <a:cs typeface="Segoe UI" panose="020B0502040204020203" pitchFamily="34" charset="0"/>
                </a:rPr>
                <a:t>4</a:t>
              </a:r>
              <a:endParaRPr lang="en-US" sz="1200" b="1" dirty="0">
                <a:solidFill>
                  <a:srgbClr val="666666"/>
                </a:solidFill>
                <a:latin typeface="Segoe UI" panose="020B0502040204020203" pitchFamily="34" charset="0"/>
                <a:cs typeface="Segoe UI" panose="020B0502040204020203" pitchFamily="34" charset="0"/>
              </a:endParaRPr>
            </a:p>
          </p:txBody>
        </p:sp>
        <p:sp>
          <p:nvSpPr>
            <p:cNvPr id="34" name="Rectangle: Rounded Corners 27">
              <a:extLst>
                <a:ext uri="{FF2B5EF4-FFF2-40B4-BE49-F238E27FC236}">
                  <a16:creationId xmlns:a16="http://schemas.microsoft.com/office/drawing/2014/main" xmlns="" id="{B0666684-D775-E843-AE85-9271399E8F6D}"/>
                </a:ext>
              </a:extLst>
            </p:cNvPr>
            <p:cNvSpPr/>
            <p:nvPr/>
          </p:nvSpPr>
          <p:spPr bwMode="auto">
            <a:xfrm>
              <a:off x="680440" y="4969436"/>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2:15 – 2:45 </a:t>
              </a:r>
            </a:p>
          </p:txBody>
        </p:sp>
        <p:sp>
          <p:nvSpPr>
            <p:cNvPr id="35" name="Rectangle: Rounded Corners 45">
              <a:extLst>
                <a:ext uri="{FF2B5EF4-FFF2-40B4-BE49-F238E27FC236}">
                  <a16:creationId xmlns:a16="http://schemas.microsoft.com/office/drawing/2014/main" xmlns="" id="{9A58B0AD-ED3E-6140-AA76-A491266D86A4}"/>
                </a:ext>
              </a:extLst>
            </p:cNvPr>
            <p:cNvSpPr/>
            <p:nvPr/>
          </p:nvSpPr>
          <p:spPr bwMode="auto">
            <a:xfrm>
              <a:off x="680440" y="5379217"/>
              <a:ext cx="9473288" cy="324241"/>
            </a:xfrm>
            <a:prstGeom prst="roundRect">
              <a:avLst>
                <a:gd name="adj" fmla="val 3125"/>
              </a:avLst>
            </a:prstGeom>
            <a:solidFill>
              <a:srgbClr val="E5F1F9"/>
            </a:solidFill>
            <a:ln w="3175">
              <a:solidFill>
                <a:schemeClr val="tx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2:45 – 4:00</a:t>
              </a:r>
              <a:endParaRPr lang="en-US" sz="2353" dirty="0">
                <a:solidFill>
                  <a:srgbClr val="505050"/>
                </a:solidFill>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xmlns="" id="{77E5BF7B-897F-AD40-8E2F-FE1B3F72AD7F}"/>
                </a:ext>
              </a:extLst>
            </p:cNvPr>
            <p:cNvSpPr txBox="1"/>
            <p:nvPr/>
          </p:nvSpPr>
          <p:spPr>
            <a:xfrm>
              <a:off x="2528805" y="4999710"/>
              <a:ext cx="2473241" cy="276999"/>
            </a:xfrm>
            <a:prstGeom prst="rect">
              <a:avLst/>
            </a:prstGeom>
            <a:noFill/>
          </p:spPr>
          <p:txBody>
            <a:bodyPr wrap="none" rtlCol="0">
              <a:spAutoFit/>
            </a:bodyPr>
            <a:lstStyle/>
            <a:p>
              <a:r>
                <a:rPr lang="en-US" sz="1200" dirty="0" smtClean="0">
                  <a:solidFill>
                    <a:srgbClr val="666666"/>
                  </a:solidFill>
                  <a:latin typeface="Segoe UI" panose="020B0502040204020203" pitchFamily="34" charset="0"/>
                  <a:cs typeface="Segoe UI" panose="020B0502040204020203" pitchFamily="34" charset="0"/>
                </a:rPr>
                <a:t>Networking, Monitoring and Logging</a:t>
              </a:r>
              <a:endParaRPr lang="en-US" sz="1200" b="1" dirty="0">
                <a:solidFill>
                  <a:srgbClr val="666666"/>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xmlns="" id="{A059D9E5-D7F4-734D-B7AD-1895FD7ED952}"/>
                </a:ext>
              </a:extLst>
            </p:cNvPr>
            <p:cNvSpPr txBox="1"/>
            <p:nvPr/>
          </p:nvSpPr>
          <p:spPr>
            <a:xfrm>
              <a:off x="2528806" y="5408770"/>
              <a:ext cx="1504258" cy="276999"/>
            </a:xfrm>
            <a:prstGeom prst="rect">
              <a:avLst/>
            </a:prstGeom>
            <a:noFill/>
          </p:spPr>
          <p:txBody>
            <a:bodyPr wrap="none" rtlCol="0">
              <a:spAutoFit/>
            </a:bodyPr>
            <a:lstStyle/>
            <a:p>
              <a:r>
                <a:rPr lang="en-US" sz="1200" b="1" dirty="0">
                  <a:solidFill>
                    <a:srgbClr val="666666"/>
                  </a:solidFill>
                  <a:latin typeface="Segoe UI" panose="020B0502040204020203" pitchFamily="34" charset="0"/>
                  <a:cs typeface="Segoe UI" panose="020B0502040204020203" pitchFamily="34" charset="0"/>
                </a:rPr>
                <a:t>HANDS-ON: Labs </a:t>
              </a:r>
              <a:r>
                <a:rPr lang="en-US" sz="1200" b="1" dirty="0" smtClean="0">
                  <a:solidFill>
                    <a:srgbClr val="666666"/>
                  </a:solidFill>
                  <a:latin typeface="Segoe UI" panose="020B0502040204020203" pitchFamily="34" charset="0"/>
                  <a:cs typeface="Segoe UI" panose="020B0502040204020203" pitchFamily="34" charset="0"/>
                </a:rPr>
                <a:t>5, 6</a:t>
              </a:r>
              <a:endParaRPr lang="en-US" sz="1200" b="1" dirty="0">
                <a:solidFill>
                  <a:srgbClr val="666666"/>
                </a:solidFill>
                <a:latin typeface="Segoe UI" panose="020B0502040204020203" pitchFamily="34" charset="0"/>
                <a:cs typeface="Segoe UI" panose="020B0502040204020203" pitchFamily="34" charset="0"/>
              </a:endParaRPr>
            </a:p>
          </p:txBody>
        </p:sp>
        <p:sp>
          <p:nvSpPr>
            <p:cNvPr id="38" name="Rectangle: Rounded Corners 27">
              <a:extLst>
                <a:ext uri="{FF2B5EF4-FFF2-40B4-BE49-F238E27FC236}">
                  <a16:creationId xmlns:a16="http://schemas.microsoft.com/office/drawing/2014/main" xmlns="" id="{5B6BC04E-5FB9-B64E-B554-ABC353E95B65}"/>
                </a:ext>
              </a:extLst>
            </p:cNvPr>
            <p:cNvSpPr/>
            <p:nvPr/>
          </p:nvSpPr>
          <p:spPr bwMode="auto">
            <a:xfrm>
              <a:off x="680440" y="5803808"/>
              <a:ext cx="9473288" cy="316004"/>
            </a:xfrm>
            <a:prstGeom prst="roundRect">
              <a:avLst>
                <a:gd name="adj" fmla="val 3125"/>
              </a:avLst>
            </a:prstGeom>
            <a:solidFill>
              <a:srgbClr val="505050">
                <a:alpha val="5000"/>
              </a:srgbClr>
            </a:solidFill>
            <a:ln w="3175" cap="flat" cmpd="sng" algn="ctr">
              <a:solidFill>
                <a:schemeClr val="tx1">
                  <a:lumMod val="85000"/>
                  <a:alpha val="50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lang="en-US" sz="1176" kern="0" dirty="0" smtClean="0">
                  <a:solidFill>
                    <a:srgbClr val="505050"/>
                  </a:solidFill>
                  <a:latin typeface="Segoe UI"/>
                  <a:cs typeface="Segoe UI" pitchFamily="34" charset="0"/>
                </a:rPr>
                <a:t>4</a:t>
              </a:r>
              <a:r>
                <a:rPr kumimoji="0" lang="en-US" sz="1176" b="0" i="0" u="none" strike="noStrike" kern="0" cap="none" spc="0" normalizeH="0" baseline="0" noProof="0" dirty="0" smtClean="0">
                  <a:ln>
                    <a:noFill/>
                  </a:ln>
                  <a:solidFill>
                    <a:srgbClr val="505050"/>
                  </a:solidFill>
                  <a:effectLst/>
                  <a:uLnTx/>
                  <a:uFillTx/>
                  <a:latin typeface="Segoe UI"/>
                  <a:ea typeface="+mn-ea"/>
                  <a:cs typeface="Segoe UI" pitchFamily="34" charset="0"/>
                </a:rPr>
                <a:t>:00 </a:t>
              </a:r>
              <a:r>
                <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rPr>
                <a:t>– </a:t>
              </a:r>
              <a:r>
                <a:rPr kumimoji="0" lang="en-US" sz="1176" b="0" i="0" u="none" strike="noStrike" kern="0" cap="none" spc="0" normalizeH="0" baseline="0" noProof="0" dirty="0" smtClean="0">
                  <a:ln>
                    <a:noFill/>
                  </a:ln>
                  <a:solidFill>
                    <a:srgbClr val="505050"/>
                  </a:solidFill>
                  <a:effectLst/>
                  <a:uLnTx/>
                  <a:uFillTx/>
                  <a:latin typeface="Segoe UI"/>
                  <a:ea typeface="+mn-ea"/>
                  <a:cs typeface="Segoe UI" pitchFamily="34" charset="0"/>
                </a:rPr>
                <a:t>4:45 </a:t>
              </a:r>
              <a:endParaRPr kumimoji="0" lang="en-US" sz="1176" b="0" i="0" u="none" strike="noStrike" kern="0" cap="none" spc="0" normalizeH="0" baseline="0" noProof="0" dirty="0">
                <a:ln>
                  <a:noFill/>
                </a:ln>
                <a:solidFill>
                  <a:srgbClr val="505050"/>
                </a:solidFill>
                <a:effectLst/>
                <a:uLnTx/>
                <a:uFillTx/>
                <a:latin typeface="Segoe UI"/>
                <a:ea typeface="+mn-ea"/>
                <a:cs typeface="Segoe UI" pitchFamily="34" charset="0"/>
              </a:endParaRPr>
            </a:p>
          </p:txBody>
        </p:sp>
        <p:sp>
          <p:nvSpPr>
            <p:cNvPr id="39" name="TextBox 38">
              <a:extLst>
                <a:ext uri="{FF2B5EF4-FFF2-40B4-BE49-F238E27FC236}">
                  <a16:creationId xmlns:a16="http://schemas.microsoft.com/office/drawing/2014/main" xmlns="" id="{6D06B3D1-3709-1744-A916-04D5E45ACD1F}"/>
                </a:ext>
              </a:extLst>
            </p:cNvPr>
            <p:cNvSpPr txBox="1"/>
            <p:nvPr/>
          </p:nvSpPr>
          <p:spPr>
            <a:xfrm>
              <a:off x="2528805" y="5823310"/>
              <a:ext cx="3103222" cy="276999"/>
            </a:xfrm>
            <a:prstGeom prst="rect">
              <a:avLst/>
            </a:prstGeom>
            <a:noFill/>
          </p:spPr>
          <p:txBody>
            <a:bodyPr wrap="none" rtlCol="0">
              <a:spAutoFit/>
            </a:bodyPr>
            <a:lstStyle/>
            <a:p>
              <a:r>
                <a:rPr lang="en-US" sz="1200" dirty="0" smtClean="0">
                  <a:solidFill>
                    <a:srgbClr val="666666"/>
                  </a:solidFill>
                  <a:latin typeface="Segoe UI" panose="020B0502040204020203" pitchFamily="34" charset="0"/>
                  <a:cs typeface="Segoe UI" panose="020B0502040204020203" pitchFamily="34" charset="0"/>
                </a:rPr>
                <a:t>Kubernetes Storage, Azure Container Instances</a:t>
              </a:r>
              <a:endParaRPr lang="en-US" sz="1200" b="1" dirty="0">
                <a:solidFill>
                  <a:srgbClr val="666666"/>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8625095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spc="-69" dirty="0">
                <a:solidFill>
                  <a:srgbClr val="0078D7"/>
                </a:solidFill>
              </a:rPr>
              <a:t>Common Toolsets</a:t>
            </a:r>
            <a:endParaRPr lang="en-US" sz="3529" dirty="0">
              <a:gradFill>
                <a:gsLst>
                  <a:gs pos="21538">
                    <a:schemeClr val="tx1"/>
                  </a:gs>
                  <a:gs pos="33000">
                    <a:schemeClr val="tx1"/>
                  </a:gs>
                </a:gsLst>
                <a:lin ang="5400000" scaled="0"/>
              </a:gradFill>
            </a:endParaRPr>
          </a:p>
        </p:txBody>
      </p:sp>
      <p:sp>
        <p:nvSpPr>
          <p:cNvPr id="3" name="Text Placeholder 2"/>
          <p:cNvSpPr>
            <a:spLocks noGrp="1"/>
          </p:cNvSpPr>
          <p:nvPr>
            <p:ph idx="1"/>
          </p:nvPr>
        </p:nvSpPr>
        <p:spPr>
          <a:xfrm>
            <a:off x="269241" y="1026618"/>
            <a:ext cx="11653523" cy="5567222"/>
          </a:xfrm>
        </p:spPr>
        <p:txBody>
          <a:bodyPr/>
          <a:lstStyle/>
          <a:p>
            <a:r>
              <a:rPr lang="en-US" sz="3600" dirty="0"/>
              <a:t>Jenkins</a:t>
            </a:r>
          </a:p>
          <a:p>
            <a:r>
              <a:rPr lang="en-US" sz="3600" dirty="0"/>
              <a:t>Visual Studio Team Services</a:t>
            </a:r>
          </a:p>
          <a:p>
            <a:r>
              <a:rPr lang="en-US" sz="3600" dirty="0"/>
              <a:t>Spinnaker and Netflix OSS</a:t>
            </a:r>
          </a:p>
          <a:p>
            <a:r>
              <a:rPr lang="en-US" sz="3600" dirty="0"/>
              <a:t>Travis</a:t>
            </a:r>
          </a:p>
          <a:p>
            <a:r>
              <a:rPr lang="en-US" sz="3600" dirty="0"/>
              <a:t>TeamCity </a:t>
            </a:r>
          </a:p>
          <a:p>
            <a:r>
              <a:rPr lang="en-US" sz="3600" dirty="0" err="1"/>
              <a:t>CircleCI</a:t>
            </a:r>
            <a:endParaRPr lang="en-US" sz="3600" dirty="0"/>
          </a:p>
          <a:p>
            <a:r>
              <a:rPr lang="en-US" sz="3600" dirty="0"/>
              <a:t>Additional utilities: code quality scanning, security, collaboration, etc.</a:t>
            </a:r>
          </a:p>
        </p:txBody>
      </p:sp>
    </p:spTree>
    <p:extLst>
      <p:ext uri="{BB962C8B-B14F-4D97-AF65-F5344CB8AC3E}">
        <p14:creationId xmlns:p14="http://schemas.microsoft.com/office/powerpoint/2010/main" val="6869370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Release automation tools</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xmlns="" id="{013C52FC-E1B8-48A0-AA88-E3D391585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7628" y="2594085"/>
            <a:ext cx="1170881" cy="1219261"/>
          </a:xfrm>
          <a:prstGeom prst="rect">
            <a:avLst/>
          </a:prstGeom>
        </p:spPr>
      </p:pic>
      <p:pic>
        <p:nvPicPr>
          <p:cNvPr id="20" name="Picture 19">
            <a:extLst>
              <a:ext uri="{FF2B5EF4-FFF2-40B4-BE49-F238E27FC236}">
                <a16:creationId xmlns:a16="http://schemas.microsoft.com/office/drawing/2014/main" xmlns="" id="{61B41731-05F4-4DCF-81B1-E2E4B58C7115}"/>
              </a:ext>
            </a:extLst>
          </p:cNvPr>
          <p:cNvPicPr>
            <a:picLocks noChangeAspect="1"/>
          </p:cNvPicPr>
          <p:nvPr/>
        </p:nvPicPr>
        <p:blipFill rotWithShape="1">
          <a:blip r:embed="rId4">
            <a:extLst>
              <a:ext uri="{28A0092B-C50C-407E-A947-70E740481C1C}">
                <a14:useLocalDpi xmlns:a14="http://schemas.microsoft.com/office/drawing/2010/main" val="0"/>
              </a:ext>
            </a:extLst>
          </a:blip>
          <a:srcRect l="11405" t="8665" r="11405"/>
          <a:stretch/>
        </p:blipFill>
        <p:spPr>
          <a:xfrm>
            <a:off x="2900667" y="2795443"/>
            <a:ext cx="1799553" cy="1053999"/>
          </a:xfrm>
          <a:prstGeom prst="rect">
            <a:avLst/>
          </a:prstGeom>
        </p:spPr>
      </p:pic>
      <p:pic>
        <p:nvPicPr>
          <p:cNvPr id="21" name="Picture 20">
            <a:extLst>
              <a:ext uri="{FF2B5EF4-FFF2-40B4-BE49-F238E27FC236}">
                <a16:creationId xmlns:a16="http://schemas.microsoft.com/office/drawing/2014/main" xmlns="" id="{B8186FA5-3A83-47F0-9614-25062B86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5919" y="2665361"/>
            <a:ext cx="1769323" cy="1076706"/>
          </a:xfrm>
          <a:prstGeom prst="rect">
            <a:avLst/>
          </a:prstGeom>
        </p:spPr>
      </p:pic>
      <p:sp>
        <p:nvSpPr>
          <p:cNvPr id="50" name="Oval 49">
            <a:extLst>
              <a:ext uri="{FF2B5EF4-FFF2-40B4-BE49-F238E27FC236}">
                <a16:creationId xmlns:a16="http://schemas.microsoft.com/office/drawing/2014/main" xmlns="" id="{AD7D2A3F-BCD0-4073-B492-0E51BD04B1EA}"/>
              </a:ext>
            </a:extLst>
          </p:cNvPr>
          <p:cNvSpPr/>
          <p:nvPr/>
        </p:nvSpPr>
        <p:spPr bwMode="auto">
          <a:xfrm rot="16200000">
            <a:off x="3743544"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xmlns="" id="{78C09310-A11D-4C6D-8502-C2E8312699D3}"/>
              </a:ext>
            </a:extLst>
          </p:cNvPr>
          <p:cNvCxnSpPr>
            <a:cxnSpLocks/>
          </p:cNvCxnSpPr>
          <p:nvPr/>
        </p:nvCxnSpPr>
        <p:spPr>
          <a:xfrm>
            <a:off x="4006434"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xmlns="" id="{6A495169-0849-4BEC-8FB6-08DE686655BF}"/>
              </a:ext>
            </a:extLst>
          </p:cNvPr>
          <p:cNvSpPr/>
          <p:nvPr/>
        </p:nvSpPr>
        <p:spPr bwMode="auto">
          <a:xfrm rot="16200000">
            <a:off x="5961056"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xmlns="" id="{FDC7E4DC-B4BA-4AFF-A9FC-13AB09A867B0}"/>
              </a:ext>
            </a:extLst>
          </p:cNvPr>
          <p:cNvSpPr/>
          <p:nvPr/>
        </p:nvSpPr>
        <p:spPr bwMode="auto">
          <a:xfrm rot="16200000">
            <a:off x="8178568"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xmlns="" id="{57B53039-8CA5-484B-A587-30F69CE2CFA9}"/>
              </a:ext>
            </a:extLst>
          </p:cNvPr>
          <p:cNvSpPr/>
          <p:nvPr/>
        </p:nvSpPr>
        <p:spPr bwMode="auto">
          <a:xfrm rot="16200000">
            <a:off x="10396080" y="5448936"/>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xmlns="" id="{951642FA-9EC1-4098-BC5D-232C2B6E515A}"/>
              </a:ext>
            </a:extLst>
          </p:cNvPr>
          <p:cNvCxnSpPr>
            <a:cxnSpLocks/>
          </p:cNvCxnSpPr>
          <p:nvPr/>
        </p:nvCxnSpPr>
        <p:spPr>
          <a:xfrm>
            <a:off x="6223947"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C4495157-5F02-4A22-9D3F-96F8797EA93F}"/>
              </a:ext>
            </a:extLst>
          </p:cNvPr>
          <p:cNvCxnSpPr>
            <a:cxnSpLocks/>
          </p:cNvCxnSpPr>
          <p:nvPr/>
        </p:nvCxnSpPr>
        <p:spPr>
          <a:xfrm>
            <a:off x="8441459" y="5520948"/>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xmlns="" id="{9F2E3C7A-A87F-4BE1-8E37-ED21E72195DD}"/>
              </a:ext>
            </a:extLst>
          </p:cNvPr>
          <p:cNvSpPr txBox="1"/>
          <p:nvPr/>
        </p:nvSpPr>
        <p:spPr>
          <a:xfrm>
            <a:off x="284747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xmlns="" id="{C032FE5A-0E89-4765-A86D-37422575F614}"/>
              </a:ext>
            </a:extLst>
          </p:cNvPr>
          <p:cNvSpPr txBox="1"/>
          <p:nvPr/>
        </p:nvSpPr>
        <p:spPr>
          <a:xfrm>
            <a:off x="5069041"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xmlns="" id="{38ED3468-A1A5-4826-A117-5DA393328050}"/>
              </a:ext>
            </a:extLst>
          </p:cNvPr>
          <p:cNvSpPr txBox="1"/>
          <p:nvPr/>
        </p:nvSpPr>
        <p:spPr>
          <a:xfrm>
            <a:off x="7286554"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xmlns="" id="{C69F8CC5-FF28-4A54-BF16-D32F12FB6828}"/>
              </a:ext>
            </a:extLst>
          </p:cNvPr>
          <p:cNvSpPr txBox="1"/>
          <p:nvPr/>
        </p:nvSpPr>
        <p:spPr>
          <a:xfrm>
            <a:off x="9504066" y="4065450"/>
            <a:ext cx="1928053" cy="1104318"/>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xmlns="" id="{D82527C0-1597-42FC-B152-99CDE969F38F}"/>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621038" y="3022430"/>
            <a:ext cx="1694109" cy="390475"/>
          </a:xfrm>
          <a:prstGeom prst="rect">
            <a:avLst/>
          </a:prstGeom>
        </p:spPr>
      </p:pic>
      <p:sp>
        <p:nvSpPr>
          <p:cNvPr id="111" name="Rectangle 110">
            <a:extLst>
              <a:ext uri="{FF2B5EF4-FFF2-40B4-BE49-F238E27FC236}">
                <a16:creationId xmlns:a16="http://schemas.microsoft.com/office/drawing/2014/main" xmlns="" id="{85231E19-BB2B-412F-B82A-03211DE02BC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xmlns="" id="{4C426EC2-904D-4831-8A67-80C3BFD1490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xmlns="" id="{E0487D21-0FDC-4B89-A912-B6055D92535A}"/>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xmlns="" id="{6AFE3850-1F65-4CB4-BCA7-136B2AFB1F3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xmlns="" id="{372EFC41-17B7-4739-86B2-5165A6E108F4}"/>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xmlns="" id="{41C07DF8-208A-4354-86DF-67A7D2F2C40D}"/>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2" name="Group 1">
            <a:extLst>
              <a:ext uri="{FF2B5EF4-FFF2-40B4-BE49-F238E27FC236}">
                <a16:creationId xmlns:a16="http://schemas.microsoft.com/office/drawing/2014/main" xmlns="" id="{7F3FF928-7D18-FB46-84BB-D1A301C0FA50}"/>
              </a:ext>
            </a:extLst>
          </p:cNvPr>
          <p:cNvGrpSpPr/>
          <p:nvPr/>
        </p:nvGrpSpPr>
        <p:grpSpPr>
          <a:xfrm>
            <a:off x="379808" y="375301"/>
            <a:ext cx="1332040" cy="1058813"/>
            <a:chOff x="379808" y="375301"/>
            <a:chExt cx="1332040" cy="1058813"/>
          </a:xfrm>
        </p:grpSpPr>
        <p:sp>
          <p:nvSpPr>
            <p:cNvPr id="113" name="Rectangle: Rounded Corners 112">
              <a:extLst>
                <a:ext uri="{FF2B5EF4-FFF2-40B4-BE49-F238E27FC236}">
                  <a16:creationId xmlns:a16="http://schemas.microsoft.com/office/drawing/2014/main" xmlns="" id="{987217CB-B3F9-4DA7-9679-2C18F67E24D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Kubernetes Service (AKS)</a:t>
              </a:r>
            </a:p>
          </p:txBody>
        </p:sp>
        <p:grpSp>
          <p:nvGrpSpPr>
            <p:cNvPr id="118" name="Group 117">
              <a:extLst>
                <a:ext uri="{FF2B5EF4-FFF2-40B4-BE49-F238E27FC236}">
                  <a16:creationId xmlns:a16="http://schemas.microsoft.com/office/drawing/2014/main" xmlns="" id="{57CC3354-1F64-4091-819F-6515965E17E1}"/>
                </a:ext>
              </a:extLst>
            </p:cNvPr>
            <p:cNvGrpSpPr/>
            <p:nvPr/>
          </p:nvGrpSpPr>
          <p:grpSpPr>
            <a:xfrm>
              <a:off x="772555" y="375301"/>
              <a:ext cx="547979" cy="528905"/>
              <a:chOff x="2368476" y="589018"/>
              <a:chExt cx="1012508" cy="977265"/>
            </a:xfrm>
          </p:grpSpPr>
          <p:sp>
            <p:nvSpPr>
              <p:cNvPr id="119" name="Freeform: Shape 118">
                <a:extLst>
                  <a:ext uri="{FF2B5EF4-FFF2-40B4-BE49-F238E27FC236}">
                    <a16:creationId xmlns:a16="http://schemas.microsoft.com/office/drawing/2014/main" xmlns=""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0" name="Freeform: Shape 119">
                <a:extLst>
                  <a:ext uri="{FF2B5EF4-FFF2-40B4-BE49-F238E27FC236}">
                    <a16:creationId xmlns:a16="http://schemas.microsoft.com/office/drawing/2014/main" xmlns=""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1" name="Freeform: Shape 120">
                <a:extLst>
                  <a:ext uri="{FF2B5EF4-FFF2-40B4-BE49-F238E27FC236}">
                    <a16:creationId xmlns:a16="http://schemas.microsoft.com/office/drawing/2014/main" xmlns=""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2" name="Freeform: Shape 121">
                <a:extLst>
                  <a:ext uri="{FF2B5EF4-FFF2-40B4-BE49-F238E27FC236}">
                    <a16:creationId xmlns:a16="http://schemas.microsoft.com/office/drawing/2014/main" xmlns=""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3" name="Freeform: Shape 122">
                <a:extLst>
                  <a:ext uri="{FF2B5EF4-FFF2-40B4-BE49-F238E27FC236}">
                    <a16:creationId xmlns:a16="http://schemas.microsoft.com/office/drawing/2014/main" xmlns=""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4" name="Freeform: Shape 123">
                <a:extLst>
                  <a:ext uri="{FF2B5EF4-FFF2-40B4-BE49-F238E27FC236}">
                    <a16:creationId xmlns:a16="http://schemas.microsoft.com/office/drawing/2014/main" xmlns=""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5" name="Freeform: Shape 124">
                <a:extLst>
                  <a:ext uri="{FF2B5EF4-FFF2-40B4-BE49-F238E27FC236}">
                    <a16:creationId xmlns:a16="http://schemas.microsoft.com/office/drawing/2014/main" xmlns=""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6" name="Freeform: Shape 125">
                <a:extLst>
                  <a:ext uri="{FF2B5EF4-FFF2-40B4-BE49-F238E27FC236}">
                    <a16:creationId xmlns:a16="http://schemas.microsoft.com/office/drawing/2014/main" xmlns=""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7" name="Freeform: Shape 126">
                <a:extLst>
                  <a:ext uri="{FF2B5EF4-FFF2-40B4-BE49-F238E27FC236}">
                    <a16:creationId xmlns:a16="http://schemas.microsoft.com/office/drawing/2014/main" xmlns=""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8" name="Freeform: Shape 127">
                <a:extLst>
                  <a:ext uri="{FF2B5EF4-FFF2-40B4-BE49-F238E27FC236}">
                    <a16:creationId xmlns:a16="http://schemas.microsoft.com/office/drawing/2014/main" xmlns=""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9" name="Freeform: Shape 128">
                <a:extLst>
                  <a:ext uri="{FF2B5EF4-FFF2-40B4-BE49-F238E27FC236}">
                    <a16:creationId xmlns:a16="http://schemas.microsoft.com/office/drawing/2014/main" xmlns=""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0" name="Freeform: Shape 129">
                <a:extLst>
                  <a:ext uri="{FF2B5EF4-FFF2-40B4-BE49-F238E27FC236}">
                    <a16:creationId xmlns:a16="http://schemas.microsoft.com/office/drawing/2014/main" xmlns=""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1" name="Freeform: Shape 130">
                <a:extLst>
                  <a:ext uri="{FF2B5EF4-FFF2-40B4-BE49-F238E27FC236}">
                    <a16:creationId xmlns:a16="http://schemas.microsoft.com/office/drawing/2014/main" xmlns=""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2" name="Freeform: Shape 131">
                <a:extLst>
                  <a:ext uri="{FF2B5EF4-FFF2-40B4-BE49-F238E27FC236}">
                    <a16:creationId xmlns:a16="http://schemas.microsoft.com/office/drawing/2014/main" xmlns=""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3" name="Freeform: Shape 132">
                <a:extLst>
                  <a:ext uri="{FF2B5EF4-FFF2-40B4-BE49-F238E27FC236}">
                    <a16:creationId xmlns:a16="http://schemas.microsoft.com/office/drawing/2014/main" xmlns=""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4" name="Freeform: Shape 133">
                <a:extLst>
                  <a:ext uri="{FF2B5EF4-FFF2-40B4-BE49-F238E27FC236}">
                    <a16:creationId xmlns:a16="http://schemas.microsoft.com/office/drawing/2014/main" xmlns=""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5" name="Freeform: Shape 134">
                <a:extLst>
                  <a:ext uri="{FF2B5EF4-FFF2-40B4-BE49-F238E27FC236}">
                    <a16:creationId xmlns:a16="http://schemas.microsoft.com/office/drawing/2014/main" xmlns=""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6" name="Freeform: Shape 135">
                <a:extLst>
                  <a:ext uri="{FF2B5EF4-FFF2-40B4-BE49-F238E27FC236}">
                    <a16:creationId xmlns:a16="http://schemas.microsoft.com/office/drawing/2014/main" xmlns=""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7" name="Freeform: Shape 136">
                <a:extLst>
                  <a:ext uri="{FF2B5EF4-FFF2-40B4-BE49-F238E27FC236}">
                    <a16:creationId xmlns:a16="http://schemas.microsoft.com/office/drawing/2014/main" xmlns=""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8" name="Freeform: Shape 137">
                <a:extLst>
                  <a:ext uri="{FF2B5EF4-FFF2-40B4-BE49-F238E27FC236}">
                    <a16:creationId xmlns:a16="http://schemas.microsoft.com/office/drawing/2014/main" xmlns=""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9" name="Freeform: Shape 138">
                <a:extLst>
                  <a:ext uri="{FF2B5EF4-FFF2-40B4-BE49-F238E27FC236}">
                    <a16:creationId xmlns:a16="http://schemas.microsoft.com/office/drawing/2014/main" xmlns=""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grpSp>
      </p:grpSp>
      <p:grpSp>
        <p:nvGrpSpPr>
          <p:cNvPr id="140" name="Group 139">
            <a:extLst>
              <a:ext uri="{FF2B5EF4-FFF2-40B4-BE49-F238E27FC236}">
                <a16:creationId xmlns:a16="http://schemas.microsoft.com/office/drawing/2014/main" xmlns="" id="{A0B691B8-9B91-4285-8902-3F04E56DA27A}"/>
              </a:ext>
            </a:extLst>
          </p:cNvPr>
          <p:cNvGrpSpPr/>
          <p:nvPr/>
        </p:nvGrpSpPr>
        <p:grpSpPr>
          <a:xfrm>
            <a:off x="718982" y="1649453"/>
            <a:ext cx="573162" cy="508369"/>
            <a:chOff x="2878931" y="2940843"/>
            <a:chExt cx="1095375" cy="971550"/>
          </a:xfrm>
        </p:grpSpPr>
        <p:sp>
          <p:nvSpPr>
            <p:cNvPr id="141" name="Freeform: Shape 140">
              <a:extLst>
                <a:ext uri="{FF2B5EF4-FFF2-40B4-BE49-F238E27FC236}">
                  <a16:creationId xmlns:a16="http://schemas.microsoft.com/office/drawing/2014/main" xmlns=""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2" name="Freeform: Shape 141">
              <a:extLst>
                <a:ext uri="{FF2B5EF4-FFF2-40B4-BE49-F238E27FC236}">
                  <a16:creationId xmlns:a16="http://schemas.microsoft.com/office/drawing/2014/main" xmlns=""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3" name="Freeform: Shape 142">
              <a:extLst>
                <a:ext uri="{FF2B5EF4-FFF2-40B4-BE49-F238E27FC236}">
                  <a16:creationId xmlns:a16="http://schemas.microsoft.com/office/drawing/2014/main" xmlns=""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44" name="Freeform: Shape 143">
              <a:extLst>
                <a:ext uri="{FF2B5EF4-FFF2-40B4-BE49-F238E27FC236}">
                  <a16:creationId xmlns:a16="http://schemas.microsoft.com/office/drawing/2014/main" xmlns=""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5" name="Freeform: Shape 144">
              <a:extLst>
                <a:ext uri="{FF2B5EF4-FFF2-40B4-BE49-F238E27FC236}">
                  <a16:creationId xmlns:a16="http://schemas.microsoft.com/office/drawing/2014/main" xmlns=""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46" name="Freeform: Shape 145">
              <a:extLst>
                <a:ext uri="{FF2B5EF4-FFF2-40B4-BE49-F238E27FC236}">
                  <a16:creationId xmlns:a16="http://schemas.microsoft.com/office/drawing/2014/main" xmlns=""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47" name="Freeform: Shape 146">
              <a:extLst>
                <a:ext uri="{FF2B5EF4-FFF2-40B4-BE49-F238E27FC236}">
                  <a16:creationId xmlns:a16="http://schemas.microsoft.com/office/drawing/2014/main" xmlns=""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48" name="Group 147">
            <a:extLst>
              <a:ext uri="{FF2B5EF4-FFF2-40B4-BE49-F238E27FC236}">
                <a16:creationId xmlns:a16="http://schemas.microsoft.com/office/drawing/2014/main" xmlns="" id="{1102BEF9-50F8-46B6-881B-73FC88945DB0}"/>
              </a:ext>
            </a:extLst>
          </p:cNvPr>
          <p:cNvGrpSpPr/>
          <p:nvPr/>
        </p:nvGrpSpPr>
        <p:grpSpPr>
          <a:xfrm>
            <a:off x="750744" y="5449176"/>
            <a:ext cx="610269" cy="540751"/>
            <a:chOff x="4360069" y="2943701"/>
            <a:chExt cx="1095375" cy="970597"/>
          </a:xfrm>
        </p:grpSpPr>
        <p:sp>
          <p:nvSpPr>
            <p:cNvPr id="149" name="Freeform: Shape 148">
              <a:extLst>
                <a:ext uri="{FF2B5EF4-FFF2-40B4-BE49-F238E27FC236}">
                  <a16:creationId xmlns:a16="http://schemas.microsoft.com/office/drawing/2014/main" xmlns=""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0" name="Freeform: Shape 149">
              <a:extLst>
                <a:ext uri="{FF2B5EF4-FFF2-40B4-BE49-F238E27FC236}">
                  <a16:creationId xmlns:a16="http://schemas.microsoft.com/office/drawing/2014/main" xmlns=""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1" name="Freeform: Shape 150">
              <a:extLst>
                <a:ext uri="{FF2B5EF4-FFF2-40B4-BE49-F238E27FC236}">
                  <a16:creationId xmlns:a16="http://schemas.microsoft.com/office/drawing/2014/main" xmlns=""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2" name="Freeform: Shape 151">
              <a:extLst>
                <a:ext uri="{FF2B5EF4-FFF2-40B4-BE49-F238E27FC236}">
                  <a16:creationId xmlns:a16="http://schemas.microsoft.com/office/drawing/2014/main" xmlns=""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3" name="Freeform: Shape 152">
              <a:extLst>
                <a:ext uri="{FF2B5EF4-FFF2-40B4-BE49-F238E27FC236}">
                  <a16:creationId xmlns:a16="http://schemas.microsoft.com/office/drawing/2014/main" xmlns=""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4" name="Freeform: Shape 153">
              <a:extLst>
                <a:ext uri="{FF2B5EF4-FFF2-40B4-BE49-F238E27FC236}">
                  <a16:creationId xmlns:a16="http://schemas.microsoft.com/office/drawing/2014/main" xmlns=""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55" name="Group 154">
            <a:extLst>
              <a:ext uri="{FF2B5EF4-FFF2-40B4-BE49-F238E27FC236}">
                <a16:creationId xmlns:a16="http://schemas.microsoft.com/office/drawing/2014/main" xmlns="" id="{5048A1FD-0231-4847-84B2-575F48F3A5EC}"/>
              </a:ext>
            </a:extLst>
          </p:cNvPr>
          <p:cNvGrpSpPr/>
          <p:nvPr/>
        </p:nvGrpSpPr>
        <p:grpSpPr>
          <a:xfrm>
            <a:off x="689250" y="2921163"/>
            <a:ext cx="647376" cy="513072"/>
            <a:chOff x="3517678" y="3062050"/>
            <a:chExt cx="1225868" cy="971550"/>
          </a:xfrm>
        </p:grpSpPr>
        <p:sp>
          <p:nvSpPr>
            <p:cNvPr id="156" name="Freeform: Shape 155">
              <a:extLst>
                <a:ext uri="{FF2B5EF4-FFF2-40B4-BE49-F238E27FC236}">
                  <a16:creationId xmlns:a16="http://schemas.microsoft.com/office/drawing/2014/main" xmlns=""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7" name="Freeform: Shape 156">
              <a:extLst>
                <a:ext uri="{FF2B5EF4-FFF2-40B4-BE49-F238E27FC236}">
                  <a16:creationId xmlns:a16="http://schemas.microsoft.com/office/drawing/2014/main" xmlns=""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8" name="Freeform: Shape 157">
              <a:extLst>
                <a:ext uri="{FF2B5EF4-FFF2-40B4-BE49-F238E27FC236}">
                  <a16:creationId xmlns:a16="http://schemas.microsoft.com/office/drawing/2014/main" xmlns=""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9" name="Freeform: Shape 158">
              <a:extLst>
                <a:ext uri="{FF2B5EF4-FFF2-40B4-BE49-F238E27FC236}">
                  <a16:creationId xmlns:a16="http://schemas.microsoft.com/office/drawing/2014/main" xmlns=""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0" name="Freeform: Shape 159">
              <a:extLst>
                <a:ext uri="{FF2B5EF4-FFF2-40B4-BE49-F238E27FC236}">
                  <a16:creationId xmlns:a16="http://schemas.microsoft.com/office/drawing/2014/main" xmlns=""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1" name="Freeform: Shape 160">
              <a:extLst>
                <a:ext uri="{FF2B5EF4-FFF2-40B4-BE49-F238E27FC236}">
                  <a16:creationId xmlns:a16="http://schemas.microsoft.com/office/drawing/2014/main" xmlns=""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2" name="Freeform: Shape 161">
              <a:extLst>
                <a:ext uri="{FF2B5EF4-FFF2-40B4-BE49-F238E27FC236}">
                  <a16:creationId xmlns:a16="http://schemas.microsoft.com/office/drawing/2014/main" xmlns=""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3" name="Freeform: Shape 162">
              <a:extLst>
                <a:ext uri="{FF2B5EF4-FFF2-40B4-BE49-F238E27FC236}">
                  <a16:creationId xmlns:a16="http://schemas.microsoft.com/office/drawing/2014/main" xmlns=""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4" name="Freeform: Shape 163">
              <a:extLst>
                <a:ext uri="{FF2B5EF4-FFF2-40B4-BE49-F238E27FC236}">
                  <a16:creationId xmlns:a16="http://schemas.microsoft.com/office/drawing/2014/main" xmlns=""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5" name="Freeform: Shape 164">
              <a:extLst>
                <a:ext uri="{FF2B5EF4-FFF2-40B4-BE49-F238E27FC236}">
                  <a16:creationId xmlns:a16="http://schemas.microsoft.com/office/drawing/2014/main" xmlns=""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6" name="Freeform: Shape 165">
              <a:extLst>
                <a:ext uri="{FF2B5EF4-FFF2-40B4-BE49-F238E27FC236}">
                  <a16:creationId xmlns:a16="http://schemas.microsoft.com/office/drawing/2014/main" xmlns=""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7" name="Freeform: Shape 166">
              <a:extLst>
                <a:ext uri="{FF2B5EF4-FFF2-40B4-BE49-F238E27FC236}">
                  <a16:creationId xmlns:a16="http://schemas.microsoft.com/office/drawing/2014/main" xmlns=""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8" name="Freeform: Shape 167">
              <a:extLst>
                <a:ext uri="{FF2B5EF4-FFF2-40B4-BE49-F238E27FC236}">
                  <a16:creationId xmlns:a16="http://schemas.microsoft.com/office/drawing/2014/main" xmlns=""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pic>
        <p:nvPicPr>
          <p:cNvPr id="169" name="Graphic 168">
            <a:extLst>
              <a:ext uri="{FF2B5EF4-FFF2-40B4-BE49-F238E27FC236}">
                <a16:creationId xmlns:a16="http://schemas.microsoft.com/office/drawing/2014/main" xmlns="" id="{41B4ACD2-791A-432A-A43E-D0840736B791}"/>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51043" y="4097470"/>
            <a:ext cx="595207" cy="601216"/>
          </a:xfrm>
          <a:prstGeom prst="rect">
            <a:avLst/>
          </a:prstGeom>
        </p:spPr>
      </p:pic>
      <p:sp>
        <p:nvSpPr>
          <p:cNvPr id="79" name="Rectangle 78">
            <a:hlinkClick r:id="rId10" action="ppaction://hlinksldjump"/>
            <a:extLst>
              <a:ext uri="{FF2B5EF4-FFF2-40B4-BE49-F238E27FC236}">
                <a16:creationId xmlns:a16="http://schemas.microsoft.com/office/drawing/2014/main" xmlns="" id="{BBA3012B-A633-45F6-A887-CA70A8AC00F5}"/>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11" action="ppaction://hlinksldjump"/>
            <a:extLst>
              <a:ext uri="{FF2B5EF4-FFF2-40B4-BE49-F238E27FC236}">
                <a16:creationId xmlns:a16="http://schemas.microsoft.com/office/drawing/2014/main" xmlns="" id="{6B152F37-F5D6-45F6-ADF6-2734007A12A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12" action="ppaction://hlinksldjump"/>
            <a:extLst>
              <a:ext uri="{FF2B5EF4-FFF2-40B4-BE49-F238E27FC236}">
                <a16:creationId xmlns:a16="http://schemas.microsoft.com/office/drawing/2014/main" xmlns="" id="{26948407-1D2C-43B7-A33B-68A9760F6679}"/>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xmlns="" id="{7E5D379A-D73D-4622-A0B8-716349F323A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305049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xmlns=""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2" name="Rectangle: Rounded Corners 1">
            <a:extLst>
              <a:ext uri="{FF2B5EF4-FFF2-40B4-BE49-F238E27FC236}">
                <a16:creationId xmlns:a16="http://schemas.microsoft.com/office/drawing/2014/main" xmlns="" id="{A441A870-F1F8-40D6-B8FB-DFEDFD5B6365}"/>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xmlns="" id="{5F37634F-194D-4356-A360-7C460FE66DCC}"/>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xmlns="" id="{BE997ACE-41A8-456D-AED9-A67208A63A37}"/>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xmlns="" id="{FE24EF66-AF83-45F1-A1C1-A497BA913628}"/>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xmlns="" id="{53BF8551-05B0-4775-A48B-13F0A127923E}"/>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xmlns="" id="{13639DFA-EB8A-4D7B-9BA4-60BECA05B16A}"/>
              </a:ext>
            </a:extLst>
          </p:cNvPr>
          <p:cNvSpPr/>
          <p:nvPr/>
        </p:nvSpPr>
        <p:spPr bwMode="auto">
          <a:xfrm>
            <a:off x="7489700"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xmlns="" id="{01F7A6C6-1AE4-4873-97B4-E76BDF677A53}"/>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xmlns="" id="{4D98413B-DFEF-4DD3-801A-31CD593CC5A3}"/>
              </a:ext>
            </a:extLst>
          </p:cNvPr>
          <p:cNvCxnSpPr>
            <a:stCxn id="2" idx="3"/>
            <a:endCxn id="20"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C0B7B9FD-F505-4730-9483-4CC0C16072EC}"/>
              </a:ext>
            </a:extLst>
          </p:cNvPr>
          <p:cNvCxnSpPr>
            <a:cxnSpLocks/>
            <a:stCxn id="20" idx="3"/>
            <a:endCxn id="21"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xmlns="" id="{D818AAEF-A347-4283-AAFC-04D203C2C8AE}"/>
              </a:ext>
            </a:extLst>
          </p:cNvPr>
          <p:cNvCxnSpPr>
            <a:cxnSpLocks/>
            <a:stCxn id="23" idx="1"/>
            <a:endCxn id="24" idx="3"/>
          </p:cNvCxnSpPr>
          <p:nvPr/>
        </p:nvCxnSpPr>
        <p:spPr>
          <a:xfrm flipH="1">
            <a:off x="9148086"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2CD5661E-0A17-48A3-930C-1E1971E2DF51}"/>
              </a:ext>
            </a:extLst>
          </p:cNvPr>
          <p:cNvCxnSpPr>
            <a:cxnSpLocks/>
            <a:stCxn id="24" idx="1"/>
            <a:endCxn id="27" idx="3"/>
          </p:cNvCxnSpPr>
          <p:nvPr/>
        </p:nvCxnSpPr>
        <p:spPr>
          <a:xfrm flipH="1">
            <a:off x="6801722" y="3800870"/>
            <a:ext cx="68797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5E2E04AE-BE20-4A00-A918-C00090138CE2}"/>
              </a:ext>
            </a:extLst>
          </p:cNvPr>
          <p:cNvCxnSpPr>
            <a:cxnSpLocks/>
            <a:stCxn id="27" idx="1"/>
            <a:endCxn id="60"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xmlns="" id="{3A860010-4D49-4C43-9620-773676FEA5EE}"/>
              </a:ext>
            </a:extLst>
          </p:cNvPr>
          <p:cNvCxnSpPr>
            <a:cxnSpLocks/>
            <a:stCxn id="27" idx="2"/>
            <a:endCxn id="41"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xmlns="" id="{5CE0ECB0-8C4E-45FA-A50D-CFCF9B030BED}"/>
              </a:ext>
            </a:extLst>
          </p:cNvPr>
          <p:cNvCxnSpPr>
            <a:cxnSpLocks/>
            <a:stCxn id="41" idx="3"/>
            <a:endCxn id="23"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xmlns="" id="{8EC7433B-78B4-450C-9CF9-24752D3BA2D4}"/>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xmlns="" id="{AB42453B-8985-4BFA-ADB0-89D9D80D76AA}"/>
              </a:ext>
            </a:extLst>
          </p:cNvPr>
          <p:cNvCxnSpPr>
            <a:cxnSpLocks/>
            <a:stCxn id="60" idx="2"/>
            <a:endCxn id="85"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xmlns="" id="{B08730D0-487F-452D-B6FB-E9D0F72D04A9}"/>
              </a:ext>
            </a:extLst>
          </p:cNvPr>
          <p:cNvCxnSpPr>
            <a:cxnSpLocks/>
            <a:stCxn id="21" idx="2"/>
            <a:endCxn id="23"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xmlns="" id="{B6A42E27-DAA5-460B-A2B2-0DC15C5112E4}"/>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xmlns="" id="{0EE239C8-3463-4389-92C2-0556CBBE8E26}"/>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xmlns="" id="{5732462E-434C-45CB-A45F-CA9ECDDF99F2}"/>
              </a:ext>
            </a:extLst>
          </p:cNvPr>
          <p:cNvSpPr/>
          <p:nvPr/>
        </p:nvSpPr>
        <p:spPr>
          <a:xfrm>
            <a:off x="2778290" y="1465198"/>
            <a:ext cx="1205458"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xmlns="" id="{1D06A4CE-AD0E-4C73-9D40-9F312D849E47}"/>
              </a:ext>
            </a:extLst>
          </p:cNvPr>
          <p:cNvCxnSpPr>
            <a:cxnSpLocks/>
          </p:cNvCxnSpPr>
          <p:nvPr/>
        </p:nvCxnSpPr>
        <p:spPr>
          <a:xfrm>
            <a:off x="2940170"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xmlns="" id="{B3AC1AA5-7978-4554-903C-A19C7DBF21DA}"/>
              </a:ext>
            </a:extLst>
          </p:cNvPr>
          <p:cNvSpPr/>
          <p:nvPr/>
        </p:nvSpPr>
        <p:spPr>
          <a:xfrm>
            <a:off x="6307178" y="1465198"/>
            <a:ext cx="1070806" cy="255198"/>
          </a:xfrm>
          <a:prstGeom prst="rect">
            <a:avLst/>
          </a:prstGeom>
        </p:spPr>
        <p:txBody>
          <a:bodyPr wrap="none" lIns="0" rIns="0">
            <a:spAutoFit/>
          </a:bodyPr>
          <a:lstStyle/>
          <a:p>
            <a:pPr defTabSz="914102" fontAlgn="base">
              <a:lnSpc>
                <a:spcPct val="90000"/>
              </a:lnSpc>
              <a:spcBef>
                <a:spcPct val="0"/>
              </a:spcBef>
              <a:spcAft>
                <a:spcPct val="0"/>
              </a:spcAft>
            </a:pPr>
            <a:r>
              <a:rPr lang="en-US" sz="1176" dirty="0">
                <a:solidFill>
                  <a:srgbClr val="505050"/>
                </a:solidFill>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xmlns="" id="{5C54C0A3-B3D1-4130-9807-D90FAAF88FA0}"/>
              </a:ext>
            </a:extLst>
          </p:cNvPr>
          <p:cNvCxnSpPr>
            <a:cxnSpLocks/>
          </p:cNvCxnSpPr>
          <p:nvPr/>
        </p:nvCxnSpPr>
        <p:spPr>
          <a:xfrm>
            <a:off x="6469057" y="1787000"/>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xmlns="" id="{2B0D60EE-D4FC-4551-8F75-4FA47E8EB931}"/>
              </a:ext>
            </a:extLst>
          </p:cNvPr>
          <p:cNvSpPr/>
          <p:nvPr/>
        </p:nvSpPr>
        <p:spPr>
          <a:xfrm>
            <a:off x="9836066" y="1465197"/>
            <a:ext cx="1817456" cy="579315"/>
          </a:xfrm>
          <a:prstGeom prst="rect">
            <a:avLst/>
          </a:prstGeom>
        </p:spPr>
        <p:txBody>
          <a:bodyPr wrap="square" lIns="0" rIns="0">
            <a:spAutoFit/>
          </a:bodyPr>
          <a:lstStyle/>
          <a:p>
            <a:pPr defTabSz="914102" fontAlgn="base">
              <a:lnSpc>
                <a:spcPct val="90000"/>
              </a:lnSpc>
              <a:spcBef>
                <a:spcPct val="0"/>
              </a:spcBef>
              <a:spcAft>
                <a:spcPct val="0"/>
              </a:spcAft>
            </a:pPr>
            <a:r>
              <a:rPr lang="en-US" sz="1176" dirty="0">
                <a:solidFill>
                  <a:srgbClr val="505050"/>
                </a:solidFill>
                <a:cs typeface="Segoe UI Semibold" panose="020B0702040204020203" pitchFamily="34" charset="0"/>
              </a:rPr>
              <a:t>Draft creates a </a:t>
            </a:r>
            <a:r>
              <a:rPr lang="en-US" sz="1176" dirty="0" err="1">
                <a:solidFill>
                  <a:srgbClr val="505050"/>
                </a:solidFill>
                <a:cs typeface="Segoe UI Semibold" panose="020B0702040204020203" pitchFamily="34" charset="0"/>
              </a:rPr>
              <a:t>dockerfile</a:t>
            </a:r>
            <a:r>
              <a:rPr lang="en-US" sz="1176" dirty="0">
                <a:solidFill>
                  <a:srgbClr val="505050"/>
                </a:solidFill>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xmlns="" id="{E1881BB1-7B0C-4BDB-B3C3-29B6AFC2CF8E}"/>
              </a:ext>
            </a:extLst>
          </p:cNvPr>
          <p:cNvCxnSpPr>
            <a:cxnSpLocks/>
          </p:cNvCxnSpPr>
          <p:nvPr/>
        </p:nvCxnSpPr>
        <p:spPr>
          <a:xfrm>
            <a:off x="9997945" y="2060184"/>
            <a:ext cx="0" cy="27478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xmlns="" id="{721D0267-9FE7-4D55-9256-10F65F53740F}"/>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xmlns="" id="{A47FF44A-CCB6-4B1A-A314-70AE74FCFB44}"/>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xmlns="" id="{E1961C7F-BC87-4EAE-A4A9-3BE9A404D5DF}"/>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xmlns="" id="{ADC5E24A-1CE0-44D5-9C1F-DF08F1A19C21}"/>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xmlns="" id="{2425018A-588D-4A51-829C-F70A4D95B9D7}"/>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cs typeface="Segoe UI Semibold" panose="020B0702040204020203" pitchFamily="34" charset="0"/>
              </a:rPr>
              <a:t>Draft helps </a:t>
            </a:r>
            <a:r>
              <a:rPr lang="en-US" sz="1176" dirty="0" err="1">
                <a:solidFill>
                  <a:srgbClr val="505050"/>
                </a:solidFill>
                <a:cs typeface="Segoe UI Semibold" panose="020B0702040204020203" pitchFamily="34" charset="0"/>
              </a:rPr>
              <a:t>devs</a:t>
            </a:r>
            <a:r>
              <a:rPr lang="en-US" sz="1176" dirty="0">
                <a:solidFill>
                  <a:srgbClr val="505050"/>
                </a:solidFill>
                <a:cs typeface="Segoe UI Semibold" panose="020B0702040204020203" pitchFamily="34" charset="0"/>
              </a:rPr>
              <a:t> get running</a:t>
            </a:r>
          </a:p>
        </p:txBody>
      </p:sp>
      <p:sp>
        <p:nvSpPr>
          <p:cNvPr id="94" name="Rectangle 93">
            <a:extLst>
              <a:ext uri="{FF2B5EF4-FFF2-40B4-BE49-F238E27FC236}">
                <a16:creationId xmlns:a16="http://schemas.microsoft.com/office/drawing/2014/main" xmlns="" id="{37B56893-6251-4922-9886-CC55D148505E}"/>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cs typeface="Segoe UI Semibold" panose="020B0702040204020203" pitchFamily="34" charset="0"/>
              </a:rPr>
              <a:t>Draft helps </a:t>
            </a:r>
            <a:r>
              <a:rPr lang="en-US" sz="1176" dirty="0" err="1">
                <a:solidFill>
                  <a:srgbClr val="505050"/>
                </a:solidFill>
                <a:cs typeface="Segoe UI Semibold" panose="020B0702040204020203" pitchFamily="34" charset="0"/>
              </a:rPr>
              <a:t>devs</a:t>
            </a:r>
            <a:r>
              <a:rPr lang="en-US" sz="1176" dirty="0">
                <a:solidFill>
                  <a:srgbClr val="505050"/>
                </a:solidFill>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xmlns="" id="{FAEC6302-4BF3-4EA0-B774-D5CCEF66C53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xmlns="" id="{BFAD5AFB-026B-4B22-B250-D866D614734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xmlns="" id="{D2223EC5-9C18-40E6-B5F2-C68FB3A65C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xmlns="" id="{5D83E88A-2B41-48CA-8676-05FFAD95E32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xmlns="" id="{74511266-2619-4CA6-BD77-226DFD99363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xmlns="" id="{0686DD7B-C635-4F15-B7A6-9486A886B8B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xmlns="" id="{9B8F121F-227C-40D1-8E8C-5A10CDBA5FD1}"/>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99" name="Group 98">
            <a:extLst>
              <a:ext uri="{FF2B5EF4-FFF2-40B4-BE49-F238E27FC236}">
                <a16:creationId xmlns:a16="http://schemas.microsoft.com/office/drawing/2014/main" xmlns="" id="{322ACC5B-DB5B-47D8-ABF1-B7AAE31AD85B}"/>
              </a:ext>
            </a:extLst>
          </p:cNvPr>
          <p:cNvGrpSpPr/>
          <p:nvPr/>
        </p:nvGrpSpPr>
        <p:grpSpPr>
          <a:xfrm>
            <a:off x="718982" y="1649453"/>
            <a:ext cx="573162" cy="508369"/>
            <a:chOff x="2878931" y="2940843"/>
            <a:chExt cx="1095375" cy="971550"/>
          </a:xfrm>
        </p:grpSpPr>
        <p:sp>
          <p:nvSpPr>
            <p:cNvPr id="100" name="Freeform: Shape 99">
              <a:extLst>
                <a:ext uri="{FF2B5EF4-FFF2-40B4-BE49-F238E27FC236}">
                  <a16:creationId xmlns:a16="http://schemas.microsoft.com/office/drawing/2014/main" xmlns=""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01" name="Freeform: Shape 100">
              <a:extLst>
                <a:ext uri="{FF2B5EF4-FFF2-40B4-BE49-F238E27FC236}">
                  <a16:creationId xmlns:a16="http://schemas.microsoft.com/office/drawing/2014/main" xmlns=""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02" name="Freeform: Shape 101">
              <a:extLst>
                <a:ext uri="{FF2B5EF4-FFF2-40B4-BE49-F238E27FC236}">
                  <a16:creationId xmlns:a16="http://schemas.microsoft.com/office/drawing/2014/main" xmlns=""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03" name="Freeform: Shape 102">
              <a:extLst>
                <a:ext uri="{FF2B5EF4-FFF2-40B4-BE49-F238E27FC236}">
                  <a16:creationId xmlns:a16="http://schemas.microsoft.com/office/drawing/2014/main" xmlns=""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04" name="Freeform: Shape 103">
              <a:extLst>
                <a:ext uri="{FF2B5EF4-FFF2-40B4-BE49-F238E27FC236}">
                  <a16:creationId xmlns:a16="http://schemas.microsoft.com/office/drawing/2014/main" xmlns=""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05" name="Freeform: Shape 104">
              <a:extLst>
                <a:ext uri="{FF2B5EF4-FFF2-40B4-BE49-F238E27FC236}">
                  <a16:creationId xmlns:a16="http://schemas.microsoft.com/office/drawing/2014/main" xmlns=""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06" name="Freeform: Shape 105">
              <a:extLst>
                <a:ext uri="{FF2B5EF4-FFF2-40B4-BE49-F238E27FC236}">
                  <a16:creationId xmlns:a16="http://schemas.microsoft.com/office/drawing/2014/main" xmlns=""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07" name="Group 106">
            <a:extLst>
              <a:ext uri="{FF2B5EF4-FFF2-40B4-BE49-F238E27FC236}">
                <a16:creationId xmlns:a16="http://schemas.microsoft.com/office/drawing/2014/main" xmlns="" id="{43C9CBDE-767F-4B99-9C57-DC165CADD41B}"/>
              </a:ext>
            </a:extLst>
          </p:cNvPr>
          <p:cNvGrpSpPr/>
          <p:nvPr/>
        </p:nvGrpSpPr>
        <p:grpSpPr>
          <a:xfrm>
            <a:off x="750744" y="5449176"/>
            <a:ext cx="610269" cy="540751"/>
            <a:chOff x="4360069" y="2943701"/>
            <a:chExt cx="1095375" cy="970597"/>
          </a:xfrm>
        </p:grpSpPr>
        <p:sp>
          <p:nvSpPr>
            <p:cNvPr id="108" name="Freeform: Shape 107">
              <a:extLst>
                <a:ext uri="{FF2B5EF4-FFF2-40B4-BE49-F238E27FC236}">
                  <a16:creationId xmlns:a16="http://schemas.microsoft.com/office/drawing/2014/main" xmlns=""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09" name="Freeform: Shape 108">
              <a:extLst>
                <a:ext uri="{FF2B5EF4-FFF2-40B4-BE49-F238E27FC236}">
                  <a16:creationId xmlns:a16="http://schemas.microsoft.com/office/drawing/2014/main" xmlns=""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0" name="Freeform: Shape 109">
              <a:extLst>
                <a:ext uri="{FF2B5EF4-FFF2-40B4-BE49-F238E27FC236}">
                  <a16:creationId xmlns:a16="http://schemas.microsoft.com/office/drawing/2014/main" xmlns=""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11" name="Freeform: Shape 110">
              <a:extLst>
                <a:ext uri="{FF2B5EF4-FFF2-40B4-BE49-F238E27FC236}">
                  <a16:creationId xmlns:a16="http://schemas.microsoft.com/office/drawing/2014/main" xmlns=""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2" name="Freeform: Shape 111">
              <a:extLst>
                <a:ext uri="{FF2B5EF4-FFF2-40B4-BE49-F238E27FC236}">
                  <a16:creationId xmlns:a16="http://schemas.microsoft.com/office/drawing/2014/main" xmlns=""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3" name="Freeform: Shape 112">
              <a:extLst>
                <a:ext uri="{FF2B5EF4-FFF2-40B4-BE49-F238E27FC236}">
                  <a16:creationId xmlns:a16="http://schemas.microsoft.com/office/drawing/2014/main" xmlns=""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14" name="Group 113">
            <a:extLst>
              <a:ext uri="{FF2B5EF4-FFF2-40B4-BE49-F238E27FC236}">
                <a16:creationId xmlns:a16="http://schemas.microsoft.com/office/drawing/2014/main" xmlns="" id="{85DD5BDC-99E5-4E17-84FA-49B99A30C9B8}"/>
              </a:ext>
            </a:extLst>
          </p:cNvPr>
          <p:cNvGrpSpPr/>
          <p:nvPr/>
        </p:nvGrpSpPr>
        <p:grpSpPr>
          <a:xfrm>
            <a:off x="689250" y="2921163"/>
            <a:ext cx="647376" cy="513072"/>
            <a:chOff x="3517678" y="3062050"/>
            <a:chExt cx="1225868" cy="971550"/>
          </a:xfrm>
        </p:grpSpPr>
        <p:sp>
          <p:nvSpPr>
            <p:cNvPr id="115" name="Freeform: Shape 114">
              <a:extLst>
                <a:ext uri="{FF2B5EF4-FFF2-40B4-BE49-F238E27FC236}">
                  <a16:creationId xmlns:a16="http://schemas.microsoft.com/office/drawing/2014/main" xmlns=""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6" name="Freeform: Shape 115">
              <a:extLst>
                <a:ext uri="{FF2B5EF4-FFF2-40B4-BE49-F238E27FC236}">
                  <a16:creationId xmlns:a16="http://schemas.microsoft.com/office/drawing/2014/main" xmlns=""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7" name="Freeform: Shape 116">
              <a:extLst>
                <a:ext uri="{FF2B5EF4-FFF2-40B4-BE49-F238E27FC236}">
                  <a16:creationId xmlns:a16="http://schemas.microsoft.com/office/drawing/2014/main" xmlns=""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18" name="Freeform: Shape 117">
              <a:extLst>
                <a:ext uri="{FF2B5EF4-FFF2-40B4-BE49-F238E27FC236}">
                  <a16:creationId xmlns:a16="http://schemas.microsoft.com/office/drawing/2014/main" xmlns=""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19" name="Freeform: Shape 118">
              <a:extLst>
                <a:ext uri="{FF2B5EF4-FFF2-40B4-BE49-F238E27FC236}">
                  <a16:creationId xmlns:a16="http://schemas.microsoft.com/office/drawing/2014/main" xmlns=""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0" name="Freeform: Shape 119">
              <a:extLst>
                <a:ext uri="{FF2B5EF4-FFF2-40B4-BE49-F238E27FC236}">
                  <a16:creationId xmlns:a16="http://schemas.microsoft.com/office/drawing/2014/main" xmlns=""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21" name="Freeform: Shape 120">
              <a:extLst>
                <a:ext uri="{FF2B5EF4-FFF2-40B4-BE49-F238E27FC236}">
                  <a16:creationId xmlns:a16="http://schemas.microsoft.com/office/drawing/2014/main" xmlns=""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22" name="Freeform: Shape 121">
              <a:extLst>
                <a:ext uri="{FF2B5EF4-FFF2-40B4-BE49-F238E27FC236}">
                  <a16:creationId xmlns:a16="http://schemas.microsoft.com/office/drawing/2014/main" xmlns=""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23" name="Freeform: Shape 122">
              <a:extLst>
                <a:ext uri="{FF2B5EF4-FFF2-40B4-BE49-F238E27FC236}">
                  <a16:creationId xmlns:a16="http://schemas.microsoft.com/office/drawing/2014/main" xmlns=""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24" name="Freeform: Shape 123">
              <a:extLst>
                <a:ext uri="{FF2B5EF4-FFF2-40B4-BE49-F238E27FC236}">
                  <a16:creationId xmlns:a16="http://schemas.microsoft.com/office/drawing/2014/main" xmlns=""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25" name="Freeform: Shape 124">
              <a:extLst>
                <a:ext uri="{FF2B5EF4-FFF2-40B4-BE49-F238E27FC236}">
                  <a16:creationId xmlns:a16="http://schemas.microsoft.com/office/drawing/2014/main" xmlns=""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26" name="Freeform: Shape 125">
              <a:extLst>
                <a:ext uri="{FF2B5EF4-FFF2-40B4-BE49-F238E27FC236}">
                  <a16:creationId xmlns:a16="http://schemas.microsoft.com/office/drawing/2014/main" xmlns=""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27" name="Freeform: Shape 126">
              <a:extLst>
                <a:ext uri="{FF2B5EF4-FFF2-40B4-BE49-F238E27FC236}">
                  <a16:creationId xmlns:a16="http://schemas.microsoft.com/office/drawing/2014/main" xmlns=""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pic>
        <p:nvPicPr>
          <p:cNvPr id="128" name="Graphic 127">
            <a:extLst>
              <a:ext uri="{FF2B5EF4-FFF2-40B4-BE49-F238E27FC236}">
                <a16:creationId xmlns:a16="http://schemas.microsoft.com/office/drawing/2014/main" xmlns="" id="{5140F0B0-4496-490A-BC7D-416507466F2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130" name="Rectangle 129">
            <a:hlinkClick r:id="rId5" action="ppaction://hlinksldjump"/>
            <a:extLst>
              <a:ext uri="{FF2B5EF4-FFF2-40B4-BE49-F238E27FC236}">
                <a16:creationId xmlns:a16="http://schemas.microsoft.com/office/drawing/2014/main" xmlns="" id="{7ABBE800-A73F-46F3-932F-19E55DD2B4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hlinkClick r:id="rId6" action="ppaction://hlinksldjump"/>
            <a:extLst>
              <a:ext uri="{FF2B5EF4-FFF2-40B4-BE49-F238E27FC236}">
                <a16:creationId xmlns:a16="http://schemas.microsoft.com/office/drawing/2014/main" xmlns="" id="{3F0B18A5-C84C-42DB-B7B3-80B0CBEF01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hlinkClick r:id="rId7" action="ppaction://hlinksldjump"/>
            <a:extLst>
              <a:ext uri="{FF2B5EF4-FFF2-40B4-BE49-F238E27FC236}">
                <a16:creationId xmlns:a16="http://schemas.microsoft.com/office/drawing/2014/main" xmlns="" id="{C2F55F30-C81D-4D2F-9994-3823876BEFE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hlinkClick r:id="rId8" action="ppaction://hlinksldjump"/>
            <a:extLst>
              <a:ext uri="{FF2B5EF4-FFF2-40B4-BE49-F238E27FC236}">
                <a16:creationId xmlns:a16="http://schemas.microsoft.com/office/drawing/2014/main" xmlns="" id="{750A555E-8153-4656-941D-36AD142BD07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4" name="Group 133">
            <a:extLst>
              <a:ext uri="{FF2B5EF4-FFF2-40B4-BE49-F238E27FC236}">
                <a16:creationId xmlns:a16="http://schemas.microsoft.com/office/drawing/2014/main" xmlns="" id="{2947FD89-8587-6945-BFD9-90C21F4982B4}"/>
              </a:ext>
            </a:extLst>
          </p:cNvPr>
          <p:cNvGrpSpPr/>
          <p:nvPr/>
        </p:nvGrpSpPr>
        <p:grpSpPr>
          <a:xfrm>
            <a:off x="379808" y="375301"/>
            <a:ext cx="1332040" cy="1058813"/>
            <a:chOff x="379808" y="375301"/>
            <a:chExt cx="1332040" cy="1058813"/>
          </a:xfrm>
        </p:grpSpPr>
        <p:sp>
          <p:nvSpPr>
            <p:cNvPr id="135" name="Rectangle: Rounded Corners 112">
              <a:extLst>
                <a:ext uri="{FF2B5EF4-FFF2-40B4-BE49-F238E27FC236}">
                  <a16:creationId xmlns:a16="http://schemas.microsoft.com/office/drawing/2014/main" xmlns="" id="{CE7B5944-7B57-3740-8E31-4C009172BDC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Kubernetes Service (AKS)</a:t>
              </a:r>
            </a:p>
          </p:txBody>
        </p:sp>
        <p:grpSp>
          <p:nvGrpSpPr>
            <p:cNvPr id="136" name="Group 135">
              <a:extLst>
                <a:ext uri="{FF2B5EF4-FFF2-40B4-BE49-F238E27FC236}">
                  <a16:creationId xmlns:a16="http://schemas.microsoft.com/office/drawing/2014/main" xmlns="" id="{B2792B69-44BB-CD44-A882-E54C4A6DCD3E}"/>
                </a:ext>
              </a:extLst>
            </p:cNvPr>
            <p:cNvGrpSpPr/>
            <p:nvPr/>
          </p:nvGrpSpPr>
          <p:grpSpPr>
            <a:xfrm>
              <a:off x="772555" y="375301"/>
              <a:ext cx="547979" cy="528905"/>
              <a:chOff x="2368476" y="589018"/>
              <a:chExt cx="1012508" cy="977265"/>
            </a:xfrm>
          </p:grpSpPr>
          <p:sp>
            <p:nvSpPr>
              <p:cNvPr id="137" name="Freeform: Shape 118">
                <a:extLst>
                  <a:ext uri="{FF2B5EF4-FFF2-40B4-BE49-F238E27FC236}">
                    <a16:creationId xmlns:a16="http://schemas.microsoft.com/office/drawing/2014/main" xmlns="" id="{36574570-92B1-5B4D-820A-5B7A71BC8CC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8" name="Freeform: Shape 119">
                <a:extLst>
                  <a:ext uri="{FF2B5EF4-FFF2-40B4-BE49-F238E27FC236}">
                    <a16:creationId xmlns:a16="http://schemas.microsoft.com/office/drawing/2014/main" xmlns="" id="{C0889867-D83A-4043-ADF0-2978D0D258D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9" name="Freeform: Shape 120">
                <a:extLst>
                  <a:ext uri="{FF2B5EF4-FFF2-40B4-BE49-F238E27FC236}">
                    <a16:creationId xmlns:a16="http://schemas.microsoft.com/office/drawing/2014/main" xmlns="" id="{F037CEBD-11F0-C743-BEFD-8F0BA44806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0" name="Freeform: Shape 121">
                <a:extLst>
                  <a:ext uri="{FF2B5EF4-FFF2-40B4-BE49-F238E27FC236}">
                    <a16:creationId xmlns:a16="http://schemas.microsoft.com/office/drawing/2014/main" xmlns="" id="{7BB4F420-8833-8D42-9834-39F53029E82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1" name="Freeform: Shape 122">
                <a:extLst>
                  <a:ext uri="{FF2B5EF4-FFF2-40B4-BE49-F238E27FC236}">
                    <a16:creationId xmlns:a16="http://schemas.microsoft.com/office/drawing/2014/main" xmlns="" id="{4A67FAF5-3E02-AE4B-BAEA-FE79F59B45B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2" name="Freeform: Shape 123">
                <a:extLst>
                  <a:ext uri="{FF2B5EF4-FFF2-40B4-BE49-F238E27FC236}">
                    <a16:creationId xmlns:a16="http://schemas.microsoft.com/office/drawing/2014/main" xmlns="" id="{91B1FD57-6524-894B-B76B-25DADF47C02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3" name="Freeform: Shape 124">
                <a:extLst>
                  <a:ext uri="{FF2B5EF4-FFF2-40B4-BE49-F238E27FC236}">
                    <a16:creationId xmlns:a16="http://schemas.microsoft.com/office/drawing/2014/main" xmlns="" id="{7B690BDD-A572-4D49-AD51-00E7C304C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4" name="Freeform: Shape 125">
                <a:extLst>
                  <a:ext uri="{FF2B5EF4-FFF2-40B4-BE49-F238E27FC236}">
                    <a16:creationId xmlns:a16="http://schemas.microsoft.com/office/drawing/2014/main" xmlns="" id="{F5748DCE-474D-2340-842F-1C7C2FE5B0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5" name="Freeform: Shape 126">
                <a:extLst>
                  <a:ext uri="{FF2B5EF4-FFF2-40B4-BE49-F238E27FC236}">
                    <a16:creationId xmlns:a16="http://schemas.microsoft.com/office/drawing/2014/main" xmlns="" id="{B1258DCD-5D8C-1642-9FD3-C3A582A5007E}"/>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6" name="Freeform: Shape 127">
                <a:extLst>
                  <a:ext uri="{FF2B5EF4-FFF2-40B4-BE49-F238E27FC236}">
                    <a16:creationId xmlns:a16="http://schemas.microsoft.com/office/drawing/2014/main" xmlns="" id="{D8CEFF88-7996-5F4D-92E1-418D836ADF7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7" name="Freeform: Shape 128">
                <a:extLst>
                  <a:ext uri="{FF2B5EF4-FFF2-40B4-BE49-F238E27FC236}">
                    <a16:creationId xmlns:a16="http://schemas.microsoft.com/office/drawing/2014/main" xmlns="" id="{754ED310-6E1C-FE4F-B05F-799376D79CB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8" name="Freeform: Shape 129">
                <a:extLst>
                  <a:ext uri="{FF2B5EF4-FFF2-40B4-BE49-F238E27FC236}">
                    <a16:creationId xmlns:a16="http://schemas.microsoft.com/office/drawing/2014/main" xmlns="" id="{0D735E32-0F60-B344-8EA2-388B235BE9D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9" name="Freeform: Shape 130">
                <a:extLst>
                  <a:ext uri="{FF2B5EF4-FFF2-40B4-BE49-F238E27FC236}">
                    <a16:creationId xmlns:a16="http://schemas.microsoft.com/office/drawing/2014/main" xmlns="" id="{CA15DC27-D009-7049-A709-54754136E4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0" name="Freeform: Shape 131">
                <a:extLst>
                  <a:ext uri="{FF2B5EF4-FFF2-40B4-BE49-F238E27FC236}">
                    <a16:creationId xmlns:a16="http://schemas.microsoft.com/office/drawing/2014/main" xmlns="" id="{A8F95B3E-4B60-6E43-A305-064796292C6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1" name="Freeform: Shape 132">
                <a:extLst>
                  <a:ext uri="{FF2B5EF4-FFF2-40B4-BE49-F238E27FC236}">
                    <a16:creationId xmlns:a16="http://schemas.microsoft.com/office/drawing/2014/main" xmlns="" id="{2489A926-077C-3248-A712-EFE7027326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2" name="Freeform: Shape 133">
                <a:extLst>
                  <a:ext uri="{FF2B5EF4-FFF2-40B4-BE49-F238E27FC236}">
                    <a16:creationId xmlns:a16="http://schemas.microsoft.com/office/drawing/2014/main" xmlns="" id="{1463EB4D-BB1E-0545-824D-C22A5EB2C27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3" name="Freeform: Shape 134">
                <a:extLst>
                  <a:ext uri="{FF2B5EF4-FFF2-40B4-BE49-F238E27FC236}">
                    <a16:creationId xmlns:a16="http://schemas.microsoft.com/office/drawing/2014/main" xmlns="" id="{51317473-A2C8-7F47-9C0D-3943537B511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4" name="Freeform: Shape 135">
                <a:extLst>
                  <a:ext uri="{FF2B5EF4-FFF2-40B4-BE49-F238E27FC236}">
                    <a16:creationId xmlns:a16="http://schemas.microsoft.com/office/drawing/2014/main" xmlns="" id="{CDCC1376-D07D-2C46-B1F6-C7FCF3D9F20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5" name="Freeform: Shape 136">
                <a:extLst>
                  <a:ext uri="{FF2B5EF4-FFF2-40B4-BE49-F238E27FC236}">
                    <a16:creationId xmlns:a16="http://schemas.microsoft.com/office/drawing/2014/main" xmlns="" id="{737F203B-41A5-8048-9C0E-5958AAE9DA1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6" name="Freeform: Shape 137">
                <a:extLst>
                  <a:ext uri="{FF2B5EF4-FFF2-40B4-BE49-F238E27FC236}">
                    <a16:creationId xmlns:a16="http://schemas.microsoft.com/office/drawing/2014/main" xmlns="" id="{1C886563-2CC6-C342-9486-63CBD6534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7" name="Freeform: Shape 138">
                <a:extLst>
                  <a:ext uri="{FF2B5EF4-FFF2-40B4-BE49-F238E27FC236}">
                    <a16:creationId xmlns:a16="http://schemas.microsoft.com/office/drawing/2014/main" xmlns="" id="{61D363C5-1D9C-5141-9161-B056128A926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grpSp>
      </p:grpSp>
    </p:spTree>
    <p:extLst>
      <p:ext uri="{BB962C8B-B14F-4D97-AF65-F5344CB8AC3E}">
        <p14:creationId xmlns:p14="http://schemas.microsoft.com/office/powerpoint/2010/main" val="8647000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xmlns=""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7" name="Rectangle 6">
            <a:extLst>
              <a:ext uri="{FF2B5EF4-FFF2-40B4-BE49-F238E27FC236}">
                <a16:creationId xmlns:a16="http://schemas.microsoft.com/office/drawing/2014/main" xmlns="" id="{5EA368C8-BB4A-4B1B-AB6F-07EA37254550}"/>
              </a:ext>
            </a:extLst>
          </p:cNvPr>
          <p:cNvSpPr/>
          <p:nvPr/>
        </p:nvSpPr>
        <p:spPr>
          <a:xfrm>
            <a:off x="2778290" y="1424838"/>
            <a:ext cx="8716161" cy="512935"/>
          </a:xfrm>
          <a:prstGeom prst="rect">
            <a:avLst/>
          </a:prstGeom>
        </p:spPr>
        <p:txBody>
          <a:bodyPr wrap="square" lIns="0">
            <a:spAutoFit/>
          </a:bodyPr>
          <a:lstStyle/>
          <a:p>
            <a:pPr defTabSz="914367">
              <a:defRPr/>
            </a:pPr>
            <a:r>
              <a:rPr lang="en-US" sz="1372" dirty="0">
                <a:solidFill>
                  <a:srgbClr val="505050"/>
                </a:solidFill>
              </a:rPr>
              <a:t>Once developers are up and running—or working on a service that is in a complex system—Draft </a:t>
            </a:r>
            <a:r>
              <a:rPr lang="en-US" sz="1372" dirty="0">
                <a:solidFill>
                  <a:srgbClr val="0072C6"/>
                </a:solidFill>
                <a:latin typeface="Segoe UI Semibold" panose="020B0702040204020203" pitchFamily="34" charset="0"/>
                <a:cs typeface="Segoe UI Semibold" panose="020B0702040204020203" pitchFamily="34" charset="0"/>
              </a:rPr>
              <a:t>ALSO</a:t>
            </a:r>
            <a:r>
              <a:rPr lang="en-US" sz="1372" dirty="0">
                <a:solidFill>
                  <a:srgbClr val="505050"/>
                </a:solidFill>
              </a:rPr>
              <a:t> helps </a:t>
            </a:r>
            <a:r>
              <a:rPr lang="en-US" sz="1372" dirty="0" err="1">
                <a:solidFill>
                  <a:srgbClr val="505050"/>
                </a:solidFill>
              </a:rPr>
              <a:t>devs</a:t>
            </a:r>
            <a:r>
              <a:rPr lang="en-US" sz="1372" dirty="0">
                <a:solidFill>
                  <a:srgbClr val="505050"/>
                </a:solidFill>
              </a:rPr>
              <a:t> ignore artifacts and focus on code</a:t>
            </a:r>
          </a:p>
        </p:txBody>
      </p:sp>
      <p:sp>
        <p:nvSpPr>
          <p:cNvPr id="103" name="Rectangle: Rounded Corners 102">
            <a:extLst>
              <a:ext uri="{FF2B5EF4-FFF2-40B4-BE49-F238E27FC236}">
                <a16:creationId xmlns:a16="http://schemas.microsoft.com/office/drawing/2014/main" xmlns="" id="{F2004C0C-4379-442A-A0CA-40ABDE587341}"/>
              </a:ext>
            </a:extLst>
          </p:cNvPr>
          <p:cNvSpPr/>
          <p:nvPr/>
        </p:nvSpPr>
        <p:spPr bwMode="auto">
          <a:xfrm>
            <a:off x="2778290"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clone</a:t>
            </a:r>
          </a:p>
        </p:txBody>
      </p:sp>
      <p:sp>
        <p:nvSpPr>
          <p:cNvPr id="104" name="Rectangle: Rounded Corners 103">
            <a:extLst>
              <a:ext uri="{FF2B5EF4-FFF2-40B4-BE49-F238E27FC236}">
                <a16:creationId xmlns:a16="http://schemas.microsoft.com/office/drawing/2014/main" xmlns="" id="{0AB41C18-A4D3-418B-BB64-0B81F6D76BBB}"/>
              </a:ext>
            </a:extLst>
          </p:cNvPr>
          <p:cNvSpPr/>
          <p:nvPr/>
        </p:nvSpPr>
        <p:spPr bwMode="auto">
          <a:xfrm>
            <a:off x="6307177"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xmlns="" id="{D0F3FB14-AE89-4793-A6AB-6BC9FEB7F311}"/>
              </a:ext>
            </a:extLst>
          </p:cNvPr>
          <p:cNvSpPr/>
          <p:nvPr/>
        </p:nvSpPr>
        <p:spPr bwMode="auto">
          <a:xfrm>
            <a:off x="9836065" y="2213827"/>
            <a:ext cx="1658386"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xmlns="" id="{0F331948-5E6D-4B33-95B7-E60366679520}"/>
              </a:ext>
            </a:extLst>
          </p:cNvPr>
          <p:cNvSpPr/>
          <p:nvPr/>
        </p:nvSpPr>
        <p:spPr bwMode="auto">
          <a:xfrm>
            <a:off x="5140799" y="4678384"/>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xmlns="" id="{1FCE0BBD-79EE-450D-8B8B-14B87C60CB23}"/>
              </a:ext>
            </a:extLst>
          </p:cNvPr>
          <p:cNvSpPr/>
          <p:nvPr/>
        </p:nvSpPr>
        <p:spPr bwMode="auto">
          <a:xfrm>
            <a:off x="9836065" y="3542136"/>
            <a:ext cx="1658386"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xmlns="" id="{6D0ED646-9DF4-49F2-9650-3C4A55541F6E}"/>
              </a:ext>
            </a:extLst>
          </p:cNvPr>
          <p:cNvSpPr/>
          <p:nvPr/>
        </p:nvSpPr>
        <p:spPr bwMode="auto">
          <a:xfrm>
            <a:off x="5139454" y="3303370"/>
            <a:ext cx="1662268" cy="995000"/>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xmlns="" id="{B9719F8D-1922-4557-A867-CB4D7D9D72B9}"/>
              </a:ext>
            </a:extLst>
          </p:cNvPr>
          <p:cNvCxnSpPr>
            <a:stCxn id="103" idx="3"/>
            <a:endCxn id="104" idx="1"/>
          </p:cNvCxnSpPr>
          <p:nvPr/>
        </p:nvCxnSpPr>
        <p:spPr>
          <a:xfrm>
            <a:off x="4436676"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xmlns="" id="{7B48017F-D34D-46BE-8A92-81C6B88952DB}"/>
              </a:ext>
            </a:extLst>
          </p:cNvPr>
          <p:cNvCxnSpPr>
            <a:cxnSpLocks/>
            <a:stCxn id="104" idx="3"/>
            <a:endCxn id="105" idx="1"/>
          </p:cNvCxnSpPr>
          <p:nvPr/>
        </p:nvCxnSpPr>
        <p:spPr>
          <a:xfrm>
            <a:off x="7965564" y="2472561"/>
            <a:ext cx="1870502"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xmlns="" id="{111E7137-E3D5-4468-A5D8-DEFCA37C9FA9}"/>
              </a:ext>
            </a:extLst>
          </p:cNvPr>
          <p:cNvCxnSpPr>
            <a:cxnSpLocks/>
            <a:stCxn id="107" idx="1"/>
            <a:endCxn id="109" idx="3"/>
          </p:cNvCxnSpPr>
          <p:nvPr/>
        </p:nvCxnSpPr>
        <p:spPr>
          <a:xfrm flipH="1">
            <a:off x="6801722" y="3800870"/>
            <a:ext cx="3034343"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459F8BC1-32A6-4154-B223-ED2F0CFD5387}"/>
              </a:ext>
            </a:extLst>
          </p:cNvPr>
          <p:cNvCxnSpPr>
            <a:cxnSpLocks/>
            <a:stCxn id="109" idx="1"/>
            <a:endCxn id="117" idx="3"/>
          </p:cNvCxnSpPr>
          <p:nvPr/>
        </p:nvCxnSpPr>
        <p:spPr>
          <a:xfrm flipH="1">
            <a:off x="4436676" y="3800871"/>
            <a:ext cx="702778" cy="2458"/>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xmlns="" id="{3A8B2BAC-3C08-4ED1-A252-609EA9BAE0ED}"/>
              </a:ext>
            </a:extLst>
          </p:cNvPr>
          <p:cNvCxnSpPr>
            <a:cxnSpLocks/>
            <a:stCxn id="109" idx="2"/>
            <a:endCxn id="106" idx="0"/>
          </p:cNvCxnSpPr>
          <p:nvPr/>
        </p:nvCxnSpPr>
        <p:spPr>
          <a:xfrm>
            <a:off x="5970588" y="4298370"/>
            <a:ext cx="1345" cy="38001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xmlns="" id="{C1A72240-7587-45DB-BC78-1395642BFE78}"/>
              </a:ext>
            </a:extLst>
          </p:cNvPr>
          <p:cNvCxnSpPr>
            <a:cxnSpLocks/>
            <a:stCxn id="106" idx="3"/>
            <a:endCxn id="107" idx="2"/>
          </p:cNvCxnSpPr>
          <p:nvPr/>
        </p:nvCxnSpPr>
        <p:spPr>
          <a:xfrm flipV="1">
            <a:off x="6803067" y="4059604"/>
            <a:ext cx="3862191" cy="1116280"/>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xmlns="" id="{51C4C302-9730-4731-A575-5DCE99F69306}"/>
              </a:ext>
            </a:extLst>
          </p:cNvPr>
          <p:cNvSpPr/>
          <p:nvPr/>
        </p:nvSpPr>
        <p:spPr bwMode="auto">
          <a:xfrm>
            <a:off x="2778290" y="3544594"/>
            <a:ext cx="1658386"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err="1">
                <a:solidFill>
                  <a:srgbClr val="505050"/>
                </a:solidFill>
                <a:latin typeface="Segoe UI Semibold" panose="020B0702040204020203" pitchFamily="34" charset="0"/>
                <a:cs typeface="Segoe UI Semibold" panose="020B0702040204020203" pitchFamily="34" charset="0"/>
              </a:rPr>
              <a:t>git</a:t>
            </a:r>
            <a:r>
              <a:rPr lang="en-US" sz="980" dirty="0">
                <a:solidFill>
                  <a:srgbClr val="505050"/>
                </a:solidFill>
                <a:latin typeface="Segoe UI Semibold" panose="020B0702040204020203" pitchFamily="34" charset="0"/>
                <a:cs typeface="Segoe UI Semibold" panose="020B0702040204020203" pitchFamily="34" charset="0"/>
              </a:rPr>
              <a:t> push</a:t>
            </a:r>
          </a:p>
        </p:txBody>
      </p:sp>
      <p:cxnSp>
        <p:nvCxnSpPr>
          <p:cNvPr id="118" name="Straight Arrow Connector 117">
            <a:extLst>
              <a:ext uri="{FF2B5EF4-FFF2-40B4-BE49-F238E27FC236}">
                <a16:creationId xmlns:a16="http://schemas.microsoft.com/office/drawing/2014/main" xmlns="" id="{867268A1-EA74-419F-84D7-B1A856A20B8E}"/>
              </a:ext>
            </a:extLst>
          </p:cNvPr>
          <p:cNvCxnSpPr>
            <a:cxnSpLocks/>
            <a:stCxn id="117" idx="2"/>
            <a:endCxn id="128" idx="0"/>
          </p:cNvCxnSpPr>
          <p:nvPr/>
        </p:nvCxnSpPr>
        <p:spPr>
          <a:xfrm>
            <a:off x="3607483" y="4062062"/>
            <a:ext cx="0" cy="114778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xmlns="" id="{DBA3B576-2626-4C4A-87BC-9D29D9B8210B}"/>
              </a:ext>
            </a:extLst>
          </p:cNvPr>
          <p:cNvCxnSpPr>
            <a:cxnSpLocks/>
            <a:stCxn id="105" idx="2"/>
            <a:endCxn id="107" idx="0"/>
          </p:cNvCxnSpPr>
          <p:nvPr/>
        </p:nvCxnSpPr>
        <p:spPr>
          <a:xfrm>
            <a:off x="10665258" y="2731295"/>
            <a:ext cx="0" cy="81084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xmlns="" id="{50D4140A-089B-4CBE-982D-990C3D106AD6}"/>
              </a:ext>
            </a:extLst>
          </p:cNvPr>
          <p:cNvSpPr/>
          <p:nvPr/>
        </p:nvSpPr>
        <p:spPr>
          <a:xfrm>
            <a:off x="6054563" y="4314185"/>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xmlns="" id="{D73AAB0D-2D59-40A6-999C-09F00011E011}"/>
              </a:ext>
            </a:extLst>
          </p:cNvPr>
          <p:cNvSpPr/>
          <p:nvPr/>
        </p:nvSpPr>
        <p:spPr>
          <a:xfrm>
            <a:off x="4644228" y="339212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xmlns="" id="{2130B6E6-FF7E-436E-9A40-779A79036002}"/>
              </a:ext>
            </a:extLst>
          </p:cNvPr>
          <p:cNvSpPr/>
          <p:nvPr/>
        </p:nvSpPr>
        <p:spPr bwMode="auto">
          <a:xfrm>
            <a:off x="2778290" y="5209845"/>
            <a:ext cx="1658386" cy="104477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xmlns="" id="{2835641C-1F9F-46EB-B471-32F9DC8A7F49}"/>
              </a:ext>
            </a:extLst>
          </p:cNvPr>
          <p:cNvSpPr/>
          <p:nvPr/>
        </p:nvSpPr>
        <p:spPr bwMode="auto">
          <a:xfrm>
            <a:off x="6883844" y="5515864"/>
            <a:ext cx="176171" cy="179285"/>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xmlns="" id="{CE1B98B7-B15F-4712-BE13-97F5D35E797B}"/>
              </a:ext>
            </a:extLst>
          </p:cNvPr>
          <p:cNvSpPr/>
          <p:nvPr/>
        </p:nvSpPr>
        <p:spPr bwMode="auto">
          <a:xfrm>
            <a:off x="6883844" y="5896722"/>
            <a:ext cx="176171" cy="179285"/>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xmlns="" id="{87042053-C066-4A3B-8033-A6140189D61B}"/>
              </a:ext>
            </a:extLst>
          </p:cNvPr>
          <p:cNvSpPr/>
          <p:nvPr/>
        </p:nvSpPr>
        <p:spPr bwMode="auto">
          <a:xfrm>
            <a:off x="6883844" y="6276778"/>
            <a:ext cx="176171" cy="179285"/>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980" dirty="0">
              <a:solidFill>
                <a:srgbClr val="505050"/>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xmlns="" id="{D4AD2048-22B7-431B-9C1E-5B8DA2BDBC7F}"/>
              </a:ext>
            </a:extLst>
          </p:cNvPr>
          <p:cNvSpPr/>
          <p:nvPr/>
        </p:nvSpPr>
        <p:spPr>
          <a:xfrm>
            <a:off x="7178492" y="5477908"/>
            <a:ext cx="1912703"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cs typeface="Segoe UI Semibold" panose="020B0702040204020203" pitchFamily="34" charset="0"/>
              </a:rPr>
              <a:t>Draft helps </a:t>
            </a:r>
            <a:r>
              <a:rPr lang="en-US" sz="1176" dirty="0" err="1">
                <a:solidFill>
                  <a:srgbClr val="505050"/>
                </a:solidFill>
                <a:cs typeface="Segoe UI Semibold" panose="020B0702040204020203" pitchFamily="34" charset="0"/>
              </a:rPr>
              <a:t>devs</a:t>
            </a:r>
            <a:r>
              <a:rPr lang="en-US" sz="1176" dirty="0">
                <a:solidFill>
                  <a:srgbClr val="505050"/>
                </a:solidFill>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xmlns="" id="{621CF9AD-5C0A-4A93-81A7-D4002AE7FD24}"/>
              </a:ext>
            </a:extLst>
          </p:cNvPr>
          <p:cNvSpPr/>
          <p:nvPr/>
        </p:nvSpPr>
        <p:spPr>
          <a:xfrm>
            <a:off x="7178492" y="5858766"/>
            <a:ext cx="4241867"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cs typeface="Segoe UI Semibold" panose="020B0702040204020203" pitchFamily="34" charset="0"/>
              </a:rPr>
              <a:t>Draft helps </a:t>
            </a:r>
            <a:r>
              <a:rPr lang="en-US" sz="1176" dirty="0" err="1">
                <a:solidFill>
                  <a:srgbClr val="505050"/>
                </a:solidFill>
                <a:cs typeface="Segoe UI Semibold" panose="020B0702040204020203" pitchFamily="34" charset="0"/>
              </a:rPr>
              <a:t>devs</a:t>
            </a:r>
            <a:r>
              <a:rPr lang="en-US" sz="1176" dirty="0">
                <a:solidFill>
                  <a:srgbClr val="505050"/>
                </a:solidFill>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xmlns="" id="{1B55E447-E1B0-4E56-BE8C-FFF91AA75CB2}"/>
              </a:ext>
            </a:extLst>
          </p:cNvPr>
          <p:cNvSpPr/>
          <p:nvPr/>
        </p:nvSpPr>
        <p:spPr>
          <a:xfrm>
            <a:off x="7178492" y="6221571"/>
            <a:ext cx="3472425" cy="255198"/>
          </a:xfrm>
          <a:prstGeom prst="rect">
            <a:avLst/>
          </a:prstGeom>
        </p:spPr>
        <p:txBody>
          <a:bodyPr wrap="none" anchor="ctr">
            <a:spAutoFit/>
          </a:bodyPr>
          <a:lstStyle/>
          <a:p>
            <a:pPr defTabSz="914367">
              <a:lnSpc>
                <a:spcPct val="90000"/>
              </a:lnSpc>
              <a:spcAft>
                <a:spcPts val="333"/>
              </a:spcAft>
              <a:defRPr/>
            </a:pPr>
            <a:r>
              <a:rPr lang="en-US" sz="1176" dirty="0">
                <a:solidFill>
                  <a:srgbClr val="505050"/>
                </a:solidFill>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xmlns="" id="{E0E8B1A1-22D1-4D97-BB9D-2814B78D45E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xmlns="" id="{423CE0EA-E73D-470A-89D5-A1B808DC8E8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xmlns="" id="{CC80E622-6575-4323-8DA9-A2C06CD0BE2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xmlns="" id="{9A4978D7-076B-4C00-96F5-225AA3C3A56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xmlns="" id="{DA758FDB-B8FD-430C-BA6C-D2DE7AF5AB0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xmlns="" id="{480E69F5-F3F0-4513-985A-A2D3D9781463}"/>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1" name="Group 70">
            <a:extLst>
              <a:ext uri="{FF2B5EF4-FFF2-40B4-BE49-F238E27FC236}">
                <a16:creationId xmlns:a16="http://schemas.microsoft.com/office/drawing/2014/main" xmlns="" id="{569D3E02-37CC-4184-B0EA-C5BAD5AB925C}"/>
              </a:ext>
            </a:extLst>
          </p:cNvPr>
          <p:cNvGrpSpPr/>
          <p:nvPr/>
        </p:nvGrpSpPr>
        <p:grpSpPr>
          <a:xfrm>
            <a:off x="718982" y="1649453"/>
            <a:ext cx="573162" cy="508369"/>
            <a:chOff x="2878931" y="2940843"/>
            <a:chExt cx="1095375" cy="971550"/>
          </a:xfrm>
        </p:grpSpPr>
        <p:sp>
          <p:nvSpPr>
            <p:cNvPr id="72" name="Freeform: Shape 71">
              <a:extLst>
                <a:ext uri="{FF2B5EF4-FFF2-40B4-BE49-F238E27FC236}">
                  <a16:creationId xmlns:a16="http://schemas.microsoft.com/office/drawing/2014/main" xmlns=""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73" name="Freeform: Shape 72">
              <a:extLst>
                <a:ext uri="{FF2B5EF4-FFF2-40B4-BE49-F238E27FC236}">
                  <a16:creationId xmlns:a16="http://schemas.microsoft.com/office/drawing/2014/main" xmlns=""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74" name="Freeform: Shape 73">
              <a:extLst>
                <a:ext uri="{FF2B5EF4-FFF2-40B4-BE49-F238E27FC236}">
                  <a16:creationId xmlns:a16="http://schemas.microsoft.com/office/drawing/2014/main" xmlns=""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75" name="Freeform: Shape 74">
              <a:extLst>
                <a:ext uri="{FF2B5EF4-FFF2-40B4-BE49-F238E27FC236}">
                  <a16:creationId xmlns:a16="http://schemas.microsoft.com/office/drawing/2014/main" xmlns=""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76" name="Freeform: Shape 75">
              <a:extLst>
                <a:ext uri="{FF2B5EF4-FFF2-40B4-BE49-F238E27FC236}">
                  <a16:creationId xmlns:a16="http://schemas.microsoft.com/office/drawing/2014/main" xmlns=""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77" name="Freeform: Shape 76">
              <a:extLst>
                <a:ext uri="{FF2B5EF4-FFF2-40B4-BE49-F238E27FC236}">
                  <a16:creationId xmlns:a16="http://schemas.microsoft.com/office/drawing/2014/main" xmlns=""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78" name="Freeform: Shape 77">
              <a:extLst>
                <a:ext uri="{FF2B5EF4-FFF2-40B4-BE49-F238E27FC236}">
                  <a16:creationId xmlns:a16="http://schemas.microsoft.com/office/drawing/2014/main" xmlns=""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79" name="Group 78">
            <a:extLst>
              <a:ext uri="{FF2B5EF4-FFF2-40B4-BE49-F238E27FC236}">
                <a16:creationId xmlns:a16="http://schemas.microsoft.com/office/drawing/2014/main" xmlns="" id="{257CFAEE-72FC-4B0D-9522-AF83DCC08138}"/>
              </a:ext>
            </a:extLst>
          </p:cNvPr>
          <p:cNvGrpSpPr/>
          <p:nvPr/>
        </p:nvGrpSpPr>
        <p:grpSpPr>
          <a:xfrm>
            <a:off x="750744" y="5449176"/>
            <a:ext cx="610269" cy="540751"/>
            <a:chOff x="4360069" y="2943701"/>
            <a:chExt cx="1095375" cy="970597"/>
          </a:xfrm>
        </p:grpSpPr>
        <p:sp>
          <p:nvSpPr>
            <p:cNvPr id="80" name="Freeform: Shape 79">
              <a:extLst>
                <a:ext uri="{FF2B5EF4-FFF2-40B4-BE49-F238E27FC236}">
                  <a16:creationId xmlns:a16="http://schemas.microsoft.com/office/drawing/2014/main" xmlns=""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1" name="Freeform: Shape 80">
              <a:extLst>
                <a:ext uri="{FF2B5EF4-FFF2-40B4-BE49-F238E27FC236}">
                  <a16:creationId xmlns:a16="http://schemas.microsoft.com/office/drawing/2014/main" xmlns=""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2" name="Freeform: Shape 81">
              <a:extLst>
                <a:ext uri="{FF2B5EF4-FFF2-40B4-BE49-F238E27FC236}">
                  <a16:creationId xmlns:a16="http://schemas.microsoft.com/office/drawing/2014/main" xmlns=""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83" name="Freeform: Shape 82">
              <a:extLst>
                <a:ext uri="{FF2B5EF4-FFF2-40B4-BE49-F238E27FC236}">
                  <a16:creationId xmlns:a16="http://schemas.microsoft.com/office/drawing/2014/main" xmlns=""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84" name="Freeform: Shape 83">
              <a:extLst>
                <a:ext uri="{FF2B5EF4-FFF2-40B4-BE49-F238E27FC236}">
                  <a16:creationId xmlns:a16="http://schemas.microsoft.com/office/drawing/2014/main" xmlns=""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85" name="Freeform: Shape 84">
              <a:extLst>
                <a:ext uri="{FF2B5EF4-FFF2-40B4-BE49-F238E27FC236}">
                  <a16:creationId xmlns:a16="http://schemas.microsoft.com/office/drawing/2014/main" xmlns=""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86" name="Group 85">
            <a:extLst>
              <a:ext uri="{FF2B5EF4-FFF2-40B4-BE49-F238E27FC236}">
                <a16:creationId xmlns:a16="http://schemas.microsoft.com/office/drawing/2014/main" xmlns="" id="{427D80AA-7A43-4802-AC40-745056843614}"/>
              </a:ext>
            </a:extLst>
          </p:cNvPr>
          <p:cNvGrpSpPr/>
          <p:nvPr/>
        </p:nvGrpSpPr>
        <p:grpSpPr>
          <a:xfrm>
            <a:off x="689250" y="2921163"/>
            <a:ext cx="647376" cy="513072"/>
            <a:chOff x="3517678" y="3062050"/>
            <a:chExt cx="1225868" cy="971550"/>
          </a:xfrm>
        </p:grpSpPr>
        <p:sp>
          <p:nvSpPr>
            <p:cNvPr id="87" name="Freeform: Shape 86">
              <a:extLst>
                <a:ext uri="{FF2B5EF4-FFF2-40B4-BE49-F238E27FC236}">
                  <a16:creationId xmlns:a16="http://schemas.microsoft.com/office/drawing/2014/main" xmlns=""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8" name="Freeform: Shape 87">
              <a:extLst>
                <a:ext uri="{FF2B5EF4-FFF2-40B4-BE49-F238E27FC236}">
                  <a16:creationId xmlns:a16="http://schemas.microsoft.com/office/drawing/2014/main" xmlns=""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9" name="Freeform: Shape 88">
              <a:extLst>
                <a:ext uri="{FF2B5EF4-FFF2-40B4-BE49-F238E27FC236}">
                  <a16:creationId xmlns:a16="http://schemas.microsoft.com/office/drawing/2014/main" xmlns=""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0" name="Freeform: Shape 89">
              <a:extLst>
                <a:ext uri="{FF2B5EF4-FFF2-40B4-BE49-F238E27FC236}">
                  <a16:creationId xmlns:a16="http://schemas.microsoft.com/office/drawing/2014/main" xmlns=""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1" name="Freeform: Shape 90">
              <a:extLst>
                <a:ext uri="{FF2B5EF4-FFF2-40B4-BE49-F238E27FC236}">
                  <a16:creationId xmlns:a16="http://schemas.microsoft.com/office/drawing/2014/main" xmlns=""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92" name="Freeform: Shape 91">
              <a:extLst>
                <a:ext uri="{FF2B5EF4-FFF2-40B4-BE49-F238E27FC236}">
                  <a16:creationId xmlns:a16="http://schemas.microsoft.com/office/drawing/2014/main" xmlns=""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3" name="Freeform: Shape 92">
              <a:extLst>
                <a:ext uri="{FF2B5EF4-FFF2-40B4-BE49-F238E27FC236}">
                  <a16:creationId xmlns:a16="http://schemas.microsoft.com/office/drawing/2014/main" xmlns=""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4" name="Freeform: Shape 93">
              <a:extLst>
                <a:ext uri="{FF2B5EF4-FFF2-40B4-BE49-F238E27FC236}">
                  <a16:creationId xmlns:a16="http://schemas.microsoft.com/office/drawing/2014/main" xmlns=""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5" name="Freeform: Shape 94">
              <a:extLst>
                <a:ext uri="{FF2B5EF4-FFF2-40B4-BE49-F238E27FC236}">
                  <a16:creationId xmlns:a16="http://schemas.microsoft.com/office/drawing/2014/main" xmlns=""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6" name="Freeform: Shape 95">
              <a:extLst>
                <a:ext uri="{FF2B5EF4-FFF2-40B4-BE49-F238E27FC236}">
                  <a16:creationId xmlns:a16="http://schemas.microsoft.com/office/drawing/2014/main" xmlns=""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7" name="Freeform: Shape 96">
              <a:extLst>
                <a:ext uri="{FF2B5EF4-FFF2-40B4-BE49-F238E27FC236}">
                  <a16:creationId xmlns:a16="http://schemas.microsoft.com/office/drawing/2014/main" xmlns=""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8" name="Freeform: Shape 97">
              <a:extLst>
                <a:ext uri="{FF2B5EF4-FFF2-40B4-BE49-F238E27FC236}">
                  <a16:creationId xmlns:a16="http://schemas.microsoft.com/office/drawing/2014/main" xmlns=""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9" name="Freeform: Shape 98">
              <a:extLst>
                <a:ext uri="{FF2B5EF4-FFF2-40B4-BE49-F238E27FC236}">
                  <a16:creationId xmlns:a16="http://schemas.microsoft.com/office/drawing/2014/main" xmlns=""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pic>
        <p:nvPicPr>
          <p:cNvPr id="100" name="Graphic 99">
            <a:extLst>
              <a:ext uri="{FF2B5EF4-FFF2-40B4-BE49-F238E27FC236}">
                <a16:creationId xmlns:a16="http://schemas.microsoft.com/office/drawing/2014/main" xmlns="" id="{297D221B-EABB-44F3-9D1A-7E84C36A445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102" name="Rectangle 101">
            <a:hlinkClick r:id="rId5" action="ppaction://hlinksldjump"/>
            <a:extLst>
              <a:ext uri="{FF2B5EF4-FFF2-40B4-BE49-F238E27FC236}">
                <a16:creationId xmlns:a16="http://schemas.microsoft.com/office/drawing/2014/main" xmlns="" id="{8EFBEF9B-EA29-42B6-89F5-B5DC07154EB0}"/>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hlinkClick r:id="rId6" action="ppaction://hlinksldjump"/>
            <a:extLst>
              <a:ext uri="{FF2B5EF4-FFF2-40B4-BE49-F238E27FC236}">
                <a16:creationId xmlns:a16="http://schemas.microsoft.com/office/drawing/2014/main" xmlns="" id="{BB641577-E3EE-4B46-B640-2008A80141E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xmlns="" id="{E174BEA2-5930-47B1-83A2-0B3FCD6985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xmlns="" id="{3B7ADC16-36FC-4F02-B4E2-E53F5B50703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xmlns="" id="{F2669ECC-63C3-4A46-8E46-98C6C0120630}"/>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xmlns="" id="{33C960C7-CB51-5647-ABC5-74E1AB87DD2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xmlns="" id="{E1702283-DA81-ED45-A644-02E0E01771C5}"/>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xmlns="" id="{4B42E4E3-FD16-BA42-A8FA-CEC06C189D6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7" name="Freeform: Shape 119">
                <a:extLst>
                  <a:ext uri="{FF2B5EF4-FFF2-40B4-BE49-F238E27FC236}">
                    <a16:creationId xmlns:a16="http://schemas.microsoft.com/office/drawing/2014/main" xmlns="" id="{DFB27964-FE1A-574F-A523-D1D6AE14BCB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9" name="Freeform: Shape 120">
                <a:extLst>
                  <a:ext uri="{FF2B5EF4-FFF2-40B4-BE49-F238E27FC236}">
                    <a16:creationId xmlns:a16="http://schemas.microsoft.com/office/drawing/2014/main" xmlns="" id="{6034841F-FCBA-C745-8077-2E36AD119AA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0" name="Freeform: Shape 121">
                <a:extLst>
                  <a:ext uri="{FF2B5EF4-FFF2-40B4-BE49-F238E27FC236}">
                    <a16:creationId xmlns:a16="http://schemas.microsoft.com/office/drawing/2014/main" xmlns="" id="{38C42BC3-6755-3F44-92A4-22AB10D2FD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1" name="Freeform: Shape 122">
                <a:extLst>
                  <a:ext uri="{FF2B5EF4-FFF2-40B4-BE49-F238E27FC236}">
                    <a16:creationId xmlns:a16="http://schemas.microsoft.com/office/drawing/2014/main" xmlns="" id="{8C46DBCD-56A6-544C-A9C2-22E271462AA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2" name="Freeform: Shape 123">
                <a:extLst>
                  <a:ext uri="{FF2B5EF4-FFF2-40B4-BE49-F238E27FC236}">
                    <a16:creationId xmlns:a16="http://schemas.microsoft.com/office/drawing/2014/main" xmlns="" id="{008506B3-B95E-6D49-BB1D-A603624EB98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3" name="Freeform: Shape 124">
                <a:extLst>
                  <a:ext uri="{FF2B5EF4-FFF2-40B4-BE49-F238E27FC236}">
                    <a16:creationId xmlns:a16="http://schemas.microsoft.com/office/drawing/2014/main" xmlns="" id="{090F0513-AF2B-3642-B5EC-A9F5DF9E26B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4" name="Freeform: Shape 125">
                <a:extLst>
                  <a:ext uri="{FF2B5EF4-FFF2-40B4-BE49-F238E27FC236}">
                    <a16:creationId xmlns:a16="http://schemas.microsoft.com/office/drawing/2014/main" xmlns="" id="{D23B94F8-DA6F-6F40-A5EB-C5DA084FD4A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1" name="Freeform: Shape 126">
                <a:extLst>
                  <a:ext uri="{FF2B5EF4-FFF2-40B4-BE49-F238E27FC236}">
                    <a16:creationId xmlns:a16="http://schemas.microsoft.com/office/drawing/2014/main" xmlns="" id="{DBE6E554-465C-2145-B2B1-D5E81F8F0D9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2" name="Freeform: Shape 127">
                <a:extLst>
                  <a:ext uri="{FF2B5EF4-FFF2-40B4-BE49-F238E27FC236}">
                    <a16:creationId xmlns:a16="http://schemas.microsoft.com/office/drawing/2014/main" xmlns="" id="{F5336335-A3B5-674D-BA45-4F7E82E8053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3" name="Freeform: Shape 128">
                <a:extLst>
                  <a:ext uri="{FF2B5EF4-FFF2-40B4-BE49-F238E27FC236}">
                    <a16:creationId xmlns:a16="http://schemas.microsoft.com/office/drawing/2014/main" xmlns="" id="{AABD43E9-E681-8741-9D5C-F9E00B8A353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4" name="Freeform: Shape 129">
                <a:extLst>
                  <a:ext uri="{FF2B5EF4-FFF2-40B4-BE49-F238E27FC236}">
                    <a16:creationId xmlns:a16="http://schemas.microsoft.com/office/drawing/2014/main" xmlns="" id="{7B7191C3-D87C-EC46-89C0-99DCDC8B143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5" name="Freeform: Shape 130">
                <a:extLst>
                  <a:ext uri="{FF2B5EF4-FFF2-40B4-BE49-F238E27FC236}">
                    <a16:creationId xmlns:a16="http://schemas.microsoft.com/office/drawing/2014/main" xmlns="" id="{4F9BE36B-58A7-0E4B-B8AE-3EFE063E718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6" name="Freeform: Shape 131">
                <a:extLst>
                  <a:ext uri="{FF2B5EF4-FFF2-40B4-BE49-F238E27FC236}">
                    <a16:creationId xmlns:a16="http://schemas.microsoft.com/office/drawing/2014/main" xmlns="" id="{56C70C42-1E32-0A41-8329-B81063221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7" name="Freeform: Shape 132">
                <a:extLst>
                  <a:ext uri="{FF2B5EF4-FFF2-40B4-BE49-F238E27FC236}">
                    <a16:creationId xmlns:a16="http://schemas.microsoft.com/office/drawing/2014/main" xmlns="" id="{93E597B9-E954-D240-A9D1-7522E06E1A7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8" name="Freeform: Shape 133">
                <a:extLst>
                  <a:ext uri="{FF2B5EF4-FFF2-40B4-BE49-F238E27FC236}">
                    <a16:creationId xmlns:a16="http://schemas.microsoft.com/office/drawing/2014/main" xmlns="" id="{1E217E3A-86D2-534A-AC33-16CAC3B2419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9" name="Freeform: Shape 134">
                <a:extLst>
                  <a:ext uri="{FF2B5EF4-FFF2-40B4-BE49-F238E27FC236}">
                    <a16:creationId xmlns:a16="http://schemas.microsoft.com/office/drawing/2014/main" xmlns="" id="{041E50D0-790C-0240-9DFF-52FB3A4A520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0" name="Freeform: Shape 135">
                <a:extLst>
                  <a:ext uri="{FF2B5EF4-FFF2-40B4-BE49-F238E27FC236}">
                    <a16:creationId xmlns:a16="http://schemas.microsoft.com/office/drawing/2014/main" xmlns="" id="{8903E8E5-9C17-8A46-9251-67F79AC5BC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1" name="Freeform: Shape 136">
                <a:extLst>
                  <a:ext uri="{FF2B5EF4-FFF2-40B4-BE49-F238E27FC236}">
                    <a16:creationId xmlns:a16="http://schemas.microsoft.com/office/drawing/2014/main" xmlns="" id="{88AA8EDF-BE5F-0649-9E81-E19007CB23A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2" name="Freeform: Shape 137">
                <a:extLst>
                  <a:ext uri="{FF2B5EF4-FFF2-40B4-BE49-F238E27FC236}">
                    <a16:creationId xmlns:a16="http://schemas.microsoft.com/office/drawing/2014/main" xmlns="" id="{795F7B37-EF51-D24A-92B8-874B6949F1B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3" name="Freeform: Shape 138">
                <a:extLst>
                  <a:ext uri="{FF2B5EF4-FFF2-40B4-BE49-F238E27FC236}">
                    <a16:creationId xmlns:a16="http://schemas.microsoft.com/office/drawing/2014/main" xmlns="" id="{A7D6F9CF-AA5D-5C42-8E6E-5D198F3514B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grpSp>
      </p:grpSp>
    </p:spTree>
    <p:extLst>
      <p:ext uri="{BB962C8B-B14F-4D97-AF65-F5344CB8AC3E}">
        <p14:creationId xmlns:p14="http://schemas.microsoft.com/office/powerpoint/2010/main" val="5345621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xmlns="" id="{8A058071-4BA7-4C9D-A82B-6C340EB4F95E}"/>
              </a:ext>
            </a:extLst>
          </p:cNvPr>
          <p:cNvSpPr>
            <a:spLocks noGrp="1"/>
          </p:cNvSpPr>
          <p:nvPr>
            <p:ph type="title"/>
          </p:nvPr>
        </p:nvSpPr>
        <p:spPr>
          <a:xfrm>
            <a:off x="2818223" y="505538"/>
            <a:ext cx="8647214" cy="854371"/>
          </a:xfrm>
        </p:spPr>
        <p:txBody>
          <a:bodyPr/>
          <a:lstStyle/>
          <a:p>
            <a:pPr algn="ctr"/>
            <a:r>
              <a:rPr lang="en-US" sz="4705" dirty="0">
                <a:solidFill>
                  <a:schemeClr val="tx1"/>
                </a:solidFill>
              </a:rPr>
              <a:t>Release automation workflow</a:t>
            </a:r>
          </a:p>
        </p:txBody>
      </p:sp>
      <p:sp>
        <p:nvSpPr>
          <p:cNvPr id="42" name="Rectangle: Rounded Corners 41">
            <a:extLst>
              <a:ext uri="{FF2B5EF4-FFF2-40B4-BE49-F238E27FC236}">
                <a16:creationId xmlns:a16="http://schemas.microsoft.com/office/drawing/2014/main" xmlns="" id="{E15EC9FD-B59A-4B16-B690-C9AD21B6CD67}"/>
              </a:ext>
            </a:extLst>
          </p:cNvPr>
          <p:cNvSpPr/>
          <p:nvPr/>
        </p:nvSpPr>
        <p:spPr bwMode="auto">
          <a:xfrm>
            <a:off x="2715232" y="142159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xmlns="" id="{2916210F-28A8-4D58-BD97-603ABB3FDDF7}"/>
              </a:ext>
            </a:extLst>
          </p:cNvPr>
          <p:cNvSpPr/>
          <p:nvPr/>
        </p:nvSpPr>
        <p:spPr bwMode="auto">
          <a:xfrm>
            <a:off x="2715232" y="2242643"/>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xmlns="" id="{B3D1BC90-D487-4C33-9171-65D9CE393C12}"/>
              </a:ext>
            </a:extLst>
          </p:cNvPr>
          <p:cNvSpPr/>
          <p:nvPr/>
        </p:nvSpPr>
        <p:spPr bwMode="auto">
          <a:xfrm>
            <a:off x="2715232" y="3288552"/>
            <a:ext cx="1084872" cy="80652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Code</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Container</a:t>
            </a:r>
          </a:p>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xmlns="" id="{130A45AD-CD90-494D-9338-C495DB14A92F}"/>
              </a:ext>
            </a:extLst>
          </p:cNvPr>
          <p:cNvCxnSpPr>
            <a:cxnSpLocks/>
            <a:stCxn id="44" idx="3"/>
            <a:endCxn id="54" idx="1"/>
          </p:cNvCxnSpPr>
          <p:nvPr/>
        </p:nvCxnSpPr>
        <p:spPr>
          <a:xfrm>
            <a:off x="3800104"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xmlns="" id="{171A132C-4A8C-410F-98DD-A38688CFB9B6}"/>
              </a:ext>
            </a:extLst>
          </p:cNvPr>
          <p:cNvSpPr/>
          <p:nvPr/>
        </p:nvSpPr>
        <p:spPr>
          <a:xfrm>
            <a:off x="3986654" y="228348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xmlns="" id="{8B517652-469E-4CBD-BF20-5AC507AB2BE1}"/>
              </a:ext>
            </a:extLst>
          </p:cNvPr>
          <p:cNvSpPr/>
          <p:nvPr/>
        </p:nvSpPr>
        <p:spPr>
          <a:xfrm>
            <a:off x="3426746" y="298141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xmlns="" id="{CCF57188-D418-4BCB-87ED-8A8B0D933027}"/>
              </a:ext>
            </a:extLst>
          </p:cNvPr>
          <p:cNvCxnSpPr>
            <a:cxnSpLocks/>
            <a:stCxn id="42" idx="2"/>
            <a:endCxn id="44" idx="0"/>
          </p:cNvCxnSpPr>
          <p:nvPr/>
        </p:nvCxnSpPr>
        <p:spPr>
          <a:xfrm>
            <a:off x="3257668" y="1939064"/>
            <a:ext cx="0" cy="30358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xmlns="" id="{CA1768B4-78FD-48C4-8D3E-3BF2C26E6B56}"/>
              </a:ext>
            </a:extLst>
          </p:cNvPr>
          <p:cNvSpPr/>
          <p:nvPr/>
        </p:nvSpPr>
        <p:spPr bwMode="auto">
          <a:xfrm>
            <a:off x="4647449"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xmlns="" id="{20ED6C8D-C35E-40F0-991E-45B15994D759}"/>
              </a:ext>
            </a:extLst>
          </p:cNvPr>
          <p:cNvSpPr/>
          <p:nvPr/>
        </p:nvSpPr>
        <p:spPr bwMode="auto">
          <a:xfrm>
            <a:off x="6579667" y="2346201"/>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xmlns="" id="{40541C2D-D317-4B31-BB91-32B4BB832450}"/>
              </a:ext>
            </a:extLst>
          </p:cNvPr>
          <p:cNvCxnSpPr>
            <a:cxnSpLocks/>
            <a:stCxn id="54" idx="3"/>
            <a:endCxn id="57" idx="1"/>
          </p:cNvCxnSpPr>
          <p:nvPr/>
        </p:nvCxnSpPr>
        <p:spPr>
          <a:xfrm>
            <a:off x="5732321" y="2604935"/>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xmlns="" id="{E98A5A5B-98E3-4CC7-B5EC-47A8641D461E}"/>
              </a:ext>
            </a:extLst>
          </p:cNvPr>
          <p:cNvCxnSpPr>
            <a:cxnSpLocks/>
            <a:endCxn id="45" idx="0"/>
          </p:cNvCxnSpPr>
          <p:nvPr/>
        </p:nvCxnSpPr>
        <p:spPr>
          <a:xfrm>
            <a:off x="3257668" y="2967228"/>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xmlns="" id="{78E04134-03C0-42E6-BD6D-A7541CD87171}"/>
              </a:ext>
            </a:extLst>
          </p:cNvPr>
          <p:cNvSpPr/>
          <p:nvPr/>
        </p:nvSpPr>
        <p:spPr bwMode="auto">
          <a:xfrm>
            <a:off x="2715232" y="4416396"/>
            <a:ext cx="1084872" cy="1026671"/>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Change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cs typeface="Segoe UI Semibold" panose="020B0702040204020203" pitchFamily="34" charset="0"/>
              </a:rPr>
              <a:t>Code</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cs typeface="Segoe UI Semibold" panose="020B0702040204020203" pitchFamily="34" charset="0"/>
              </a:rPr>
              <a:t>Container</a:t>
            </a:r>
          </a:p>
          <a:p>
            <a:pPr marL="168072" indent="-168072" defTabSz="914102" fontAlgn="base">
              <a:spcBef>
                <a:spcPct val="0"/>
              </a:spcBef>
              <a:spcAft>
                <a:spcPts val="588"/>
              </a:spcAft>
              <a:buFont typeface="Arial" panose="020B0604020202020204" pitchFamily="34" charset="0"/>
              <a:buChar char="•"/>
            </a:pPr>
            <a:r>
              <a:rPr lang="en-US" sz="882" dirty="0">
                <a:solidFill>
                  <a:srgbClr val="505050"/>
                </a:solidFill>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xmlns="" id="{B370ED13-6F1E-4E02-A27A-721E66833BD5}"/>
              </a:ext>
            </a:extLst>
          </p:cNvPr>
          <p:cNvCxnSpPr>
            <a:cxnSpLocks/>
            <a:stCxn id="45" idx="2"/>
            <a:endCxn id="74" idx="0"/>
          </p:cNvCxnSpPr>
          <p:nvPr/>
        </p:nvCxnSpPr>
        <p:spPr>
          <a:xfrm>
            <a:off x="3257668" y="4095072"/>
            <a:ext cx="0" cy="3213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xmlns="" id="{AC817179-53C7-48F7-93E6-D1461D36B40C}"/>
              </a:ext>
            </a:extLst>
          </p:cNvPr>
          <p:cNvCxnSpPr>
            <a:cxnSpLocks/>
            <a:stCxn id="74" idx="2"/>
            <a:endCxn id="81" idx="0"/>
          </p:cNvCxnSpPr>
          <p:nvPr/>
        </p:nvCxnSpPr>
        <p:spPr>
          <a:xfrm>
            <a:off x="3257668" y="5443067"/>
            <a:ext cx="0" cy="3264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xmlns="" id="{B9135295-DB0A-4408-B26A-920180E9F5BF}"/>
              </a:ext>
            </a:extLst>
          </p:cNvPr>
          <p:cNvSpPr/>
          <p:nvPr/>
        </p:nvSpPr>
        <p:spPr bwMode="auto">
          <a:xfrm>
            <a:off x="2715232"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xmlns="" id="{163A3244-4D31-45A3-B434-194EA4F89B34}"/>
              </a:ext>
            </a:extLst>
          </p:cNvPr>
          <p:cNvCxnSpPr>
            <a:cxnSpLocks/>
            <a:stCxn id="81" idx="3"/>
            <a:endCxn id="86" idx="1"/>
          </p:cNvCxnSpPr>
          <p:nvPr/>
        </p:nvCxnSpPr>
        <p:spPr>
          <a:xfrm>
            <a:off x="3800104" y="6028264"/>
            <a:ext cx="847345"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xmlns="" id="{00E5C368-02C7-49F6-A4F5-FCA1F53ED547}"/>
              </a:ext>
            </a:extLst>
          </p:cNvPr>
          <p:cNvSpPr/>
          <p:nvPr/>
        </p:nvSpPr>
        <p:spPr bwMode="auto">
          <a:xfrm>
            <a:off x="4647449" y="5769530"/>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xmlns="" id="{C5A4CE77-7D1C-4976-A8F8-A2C30A0228C0}"/>
              </a:ext>
            </a:extLst>
          </p:cNvPr>
          <p:cNvSpPr/>
          <p:nvPr/>
        </p:nvSpPr>
        <p:spPr bwMode="auto">
          <a:xfrm>
            <a:off x="4647449" y="4913697"/>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xmlns="" id="{EB4CFCC0-9025-4E2C-B185-116589C4A70A}"/>
              </a:ext>
            </a:extLst>
          </p:cNvPr>
          <p:cNvSpPr/>
          <p:nvPr/>
        </p:nvSpPr>
        <p:spPr bwMode="auto">
          <a:xfrm>
            <a:off x="4647449" y="4057865"/>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xmlns="" id="{5BCCB293-A8FA-4F84-84CD-8AEFDD0CB97D}"/>
              </a:ext>
            </a:extLst>
          </p:cNvPr>
          <p:cNvSpPr/>
          <p:nvPr/>
        </p:nvSpPr>
        <p:spPr bwMode="auto">
          <a:xfrm>
            <a:off x="4647449"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xmlns="" id="{1414594B-6A8D-4B1C-B6D9-E014FDA8E199}"/>
              </a:ext>
            </a:extLst>
          </p:cNvPr>
          <p:cNvCxnSpPr>
            <a:cxnSpLocks/>
            <a:stCxn id="86" idx="0"/>
            <a:endCxn id="92" idx="2"/>
          </p:cNvCxnSpPr>
          <p:nvPr/>
        </p:nvCxnSpPr>
        <p:spPr>
          <a:xfrm flipV="1">
            <a:off x="5189885" y="5431165"/>
            <a:ext cx="0" cy="338366"/>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xmlns="" id="{7C0ACEA8-89EB-4E7F-8FC8-20CAC5FDE17E}"/>
              </a:ext>
            </a:extLst>
          </p:cNvPr>
          <p:cNvCxnSpPr>
            <a:cxnSpLocks/>
            <a:stCxn id="92" idx="0"/>
            <a:endCxn id="93" idx="2"/>
          </p:cNvCxnSpPr>
          <p:nvPr/>
        </p:nvCxnSpPr>
        <p:spPr>
          <a:xfrm flipV="1">
            <a:off x="5189885" y="4575333"/>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xmlns="" id="{B04F8AF2-86C6-4353-AA0A-449B482FB631}"/>
              </a:ext>
            </a:extLst>
          </p:cNvPr>
          <p:cNvCxnSpPr>
            <a:cxnSpLocks/>
            <a:stCxn id="93" idx="0"/>
            <a:endCxn id="94" idx="2"/>
          </p:cNvCxnSpPr>
          <p:nvPr/>
        </p:nvCxnSpPr>
        <p:spPr>
          <a:xfrm flipV="1">
            <a:off x="5189885" y="3719501"/>
            <a:ext cx="0" cy="33836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xmlns="" id="{9E34ACD3-B553-49DC-8A3B-1822A346B436}"/>
              </a:ext>
            </a:extLst>
          </p:cNvPr>
          <p:cNvSpPr/>
          <p:nvPr/>
        </p:nvSpPr>
        <p:spPr bwMode="auto">
          <a:xfrm>
            <a:off x="7668759" y="3100356"/>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xmlns="" id="{63A14EED-216C-4621-B0B3-6F68AEEE8D88}"/>
              </a:ext>
            </a:extLst>
          </p:cNvPr>
          <p:cNvCxnSpPr>
            <a:cxnSpLocks/>
            <a:stCxn id="94" idx="3"/>
            <a:endCxn id="122" idx="1"/>
          </p:cNvCxnSpPr>
          <p:nvPr/>
        </p:nvCxnSpPr>
        <p:spPr>
          <a:xfrm>
            <a:off x="5732322" y="3460768"/>
            <a:ext cx="1936437"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xmlns="" id="{086E733D-CCFE-416A-98A2-62D00A4B0D02}"/>
              </a:ext>
            </a:extLst>
          </p:cNvPr>
          <p:cNvSpPr/>
          <p:nvPr/>
        </p:nvSpPr>
        <p:spPr bwMode="auto">
          <a:xfrm>
            <a:off x="6532129" y="4057865"/>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xmlns="" id="{F880AFE0-67D4-4507-855D-A344D9FF532C}"/>
              </a:ext>
            </a:extLst>
          </p:cNvPr>
          <p:cNvSpPr/>
          <p:nvPr/>
        </p:nvSpPr>
        <p:spPr bwMode="auto">
          <a:xfrm>
            <a:off x="10481714" y="3202033"/>
            <a:ext cx="1084872" cy="51746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xmlns="" id="{19A30417-C2A5-4E69-8E43-AADCB1FD7798}"/>
              </a:ext>
            </a:extLst>
          </p:cNvPr>
          <p:cNvSpPr/>
          <p:nvPr/>
        </p:nvSpPr>
        <p:spPr bwMode="auto">
          <a:xfrm>
            <a:off x="10481714" y="4095072"/>
            <a:ext cx="1084872" cy="724585"/>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xmlns="" id="{35945C8A-FB47-4D1D-A907-59A03F33312C}"/>
              </a:ext>
            </a:extLst>
          </p:cNvPr>
          <p:cNvSpPr/>
          <p:nvPr/>
        </p:nvSpPr>
        <p:spPr bwMode="auto">
          <a:xfrm>
            <a:off x="10481709" y="5231747"/>
            <a:ext cx="1084872" cy="869409"/>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ts val="588"/>
              </a:spcAft>
            </a:pPr>
            <a:r>
              <a:rPr lang="en-US" sz="980" dirty="0">
                <a:solidFill>
                  <a:srgbClr val="505050"/>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xmlns="" id="{064C2241-67AD-4032-AA35-821C7FD2C8BE}"/>
              </a:ext>
            </a:extLst>
          </p:cNvPr>
          <p:cNvSpPr/>
          <p:nvPr/>
        </p:nvSpPr>
        <p:spPr bwMode="auto">
          <a:xfrm>
            <a:off x="8934333" y="4198630"/>
            <a:ext cx="1084872"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Move to </a:t>
            </a:r>
            <a:br>
              <a:rPr lang="en-US" sz="980" dirty="0">
                <a:solidFill>
                  <a:srgbClr val="505050"/>
                </a:solidFill>
                <a:latin typeface="Segoe UI Semibold" panose="020B0702040204020203" pitchFamily="34" charset="0"/>
                <a:cs typeface="Segoe UI Semibold" panose="020B0702040204020203" pitchFamily="34" charset="0"/>
              </a:rPr>
            </a:br>
            <a:r>
              <a:rPr lang="en-US" sz="980" dirty="0">
                <a:solidFill>
                  <a:srgbClr val="505050"/>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xmlns="" id="{BC87FFBE-A2A6-41AF-9E89-56CD4ECFE09B}"/>
              </a:ext>
            </a:extLst>
          </p:cNvPr>
          <p:cNvCxnSpPr>
            <a:cxnSpLocks/>
            <a:stCxn id="122" idx="3"/>
            <a:endCxn id="126" idx="1"/>
          </p:cNvCxnSpPr>
          <p:nvPr/>
        </p:nvCxnSpPr>
        <p:spPr>
          <a:xfrm flipV="1">
            <a:off x="8753632" y="3460768"/>
            <a:ext cx="1728083"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xmlns="" id="{0CBF8B81-1AAF-4E98-BB4B-824118DE4199}"/>
              </a:ext>
            </a:extLst>
          </p:cNvPr>
          <p:cNvCxnSpPr>
            <a:cxnSpLocks/>
            <a:stCxn id="126" idx="2"/>
            <a:endCxn id="129" idx="0"/>
          </p:cNvCxnSpPr>
          <p:nvPr/>
        </p:nvCxnSpPr>
        <p:spPr>
          <a:xfrm>
            <a:off x="11024150" y="3719501"/>
            <a:ext cx="0" cy="37557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xmlns="" id="{271A53AC-4A8B-403B-B085-993CDD8D8782}"/>
              </a:ext>
            </a:extLst>
          </p:cNvPr>
          <p:cNvCxnSpPr>
            <a:cxnSpLocks/>
          </p:cNvCxnSpPr>
          <p:nvPr/>
        </p:nvCxnSpPr>
        <p:spPr>
          <a:xfrm>
            <a:off x="11024150" y="4819657"/>
            <a:ext cx="0" cy="41209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xmlns="" id="{1BFF868F-74BE-4EEA-B0D4-5A27B35E35D4}"/>
              </a:ext>
            </a:extLst>
          </p:cNvPr>
          <p:cNvCxnSpPr>
            <a:cxnSpLocks/>
            <a:stCxn id="129" idx="1"/>
            <a:endCxn id="131" idx="3"/>
          </p:cNvCxnSpPr>
          <p:nvPr/>
        </p:nvCxnSpPr>
        <p:spPr>
          <a:xfrm flipH="1">
            <a:off x="10019204" y="4457364"/>
            <a:ext cx="462510"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xmlns="" id="{BBDAB589-DD3C-4331-BD62-A3A02AAFCA2A}"/>
              </a:ext>
            </a:extLst>
          </p:cNvPr>
          <p:cNvCxnSpPr>
            <a:cxnSpLocks/>
            <a:stCxn id="122" idx="2"/>
            <a:endCxn id="124" idx="0"/>
          </p:cNvCxnSpPr>
          <p:nvPr/>
        </p:nvCxnSpPr>
        <p:spPr>
          <a:xfrm rot="5400000">
            <a:off x="7526419" y="3373087"/>
            <a:ext cx="232924" cy="1136630"/>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xmlns="" id="{3BED8DBA-9624-46A9-AE82-30ACBC04E41F}"/>
              </a:ext>
            </a:extLst>
          </p:cNvPr>
          <p:cNvSpPr/>
          <p:nvPr/>
        </p:nvSpPr>
        <p:spPr>
          <a:xfrm>
            <a:off x="7377266" y="3655176"/>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xmlns="" id="{3F99C9A5-C0DA-4EC7-BDB1-A68B44D91D4F}"/>
              </a:ext>
            </a:extLst>
          </p:cNvPr>
          <p:cNvSpPr/>
          <p:nvPr/>
        </p:nvSpPr>
        <p:spPr bwMode="auto">
          <a:xfrm>
            <a:off x="6529631" y="4808257"/>
            <a:ext cx="1084872" cy="724585"/>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784" dirty="0">
                <a:solidFill>
                  <a:srgbClr val="505050"/>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xmlns="" id="{F7705DC9-8E9F-486D-A093-DD2886B24033}"/>
              </a:ext>
            </a:extLst>
          </p:cNvPr>
          <p:cNvSpPr/>
          <p:nvPr/>
        </p:nvSpPr>
        <p:spPr bwMode="auto">
          <a:xfrm>
            <a:off x="6532129" y="5765766"/>
            <a:ext cx="1084872" cy="517468"/>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xmlns="" id="{D4FAE421-0321-4D14-AEAF-8273FD6C5A09}"/>
              </a:ext>
            </a:extLst>
          </p:cNvPr>
          <p:cNvCxnSpPr>
            <a:cxnSpLocks/>
            <a:stCxn id="124" idx="2"/>
            <a:endCxn id="145" idx="0"/>
          </p:cNvCxnSpPr>
          <p:nvPr/>
        </p:nvCxnSpPr>
        <p:spPr>
          <a:xfrm flipH="1">
            <a:off x="7072067" y="4575333"/>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xmlns="" id="{581DAE26-1F98-4B0F-AEB9-AC6625F9A266}"/>
              </a:ext>
            </a:extLst>
          </p:cNvPr>
          <p:cNvCxnSpPr>
            <a:cxnSpLocks/>
            <a:stCxn id="145" idx="2"/>
            <a:endCxn id="148" idx="0"/>
          </p:cNvCxnSpPr>
          <p:nvPr/>
        </p:nvCxnSpPr>
        <p:spPr>
          <a:xfrm>
            <a:off x="7072067" y="5532842"/>
            <a:ext cx="2498" cy="23292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xmlns="" id="{06109AD4-E2EF-4404-8CF0-A48A53B47768}"/>
              </a:ext>
            </a:extLst>
          </p:cNvPr>
          <p:cNvSpPr/>
          <p:nvPr/>
        </p:nvSpPr>
        <p:spPr>
          <a:xfrm>
            <a:off x="6604004" y="5500572"/>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xmlns="" id="{BAA24275-F13E-4C82-9E72-3C6A29A1BD09}"/>
              </a:ext>
            </a:extLst>
          </p:cNvPr>
          <p:cNvSpPr/>
          <p:nvPr/>
        </p:nvSpPr>
        <p:spPr bwMode="auto">
          <a:xfrm>
            <a:off x="7952957" y="4913697"/>
            <a:ext cx="907595" cy="517468"/>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xmlns="" id="{204571CE-6B1B-425F-8DEB-E96F700C2DBD}"/>
              </a:ext>
            </a:extLst>
          </p:cNvPr>
          <p:cNvCxnSpPr>
            <a:cxnSpLocks/>
            <a:stCxn id="145" idx="3"/>
            <a:endCxn id="158" idx="1"/>
          </p:cNvCxnSpPr>
          <p:nvPr/>
        </p:nvCxnSpPr>
        <p:spPr>
          <a:xfrm>
            <a:off x="7614503" y="5170550"/>
            <a:ext cx="338454" cy="188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xmlns="" id="{66296539-88A9-4BBC-8E3C-A1BBF145676A}"/>
              </a:ext>
            </a:extLst>
          </p:cNvPr>
          <p:cNvSpPr/>
          <p:nvPr/>
        </p:nvSpPr>
        <p:spPr>
          <a:xfrm>
            <a:off x="7507510" y="5252237"/>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xmlns="" id="{C9B0FC27-807B-4A90-B389-16DFEBA025B9}"/>
              </a:ext>
            </a:extLst>
          </p:cNvPr>
          <p:cNvSpPr/>
          <p:nvPr/>
        </p:nvSpPr>
        <p:spPr>
          <a:xfrm>
            <a:off x="9404603" y="3143338"/>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xmlns="" id="{2707CFB6-05A1-4562-8AB4-2CDC865ADFA4}"/>
              </a:ext>
            </a:extLst>
          </p:cNvPr>
          <p:cNvSpPr/>
          <p:nvPr/>
        </p:nvSpPr>
        <p:spPr>
          <a:xfrm>
            <a:off x="10082827" y="4169178"/>
            <a:ext cx="391454"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DC3C00"/>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xmlns="" id="{4056D430-5E5D-4715-85F6-D41EA965FEB7}"/>
              </a:ext>
            </a:extLst>
          </p:cNvPr>
          <p:cNvSpPr/>
          <p:nvPr/>
        </p:nvSpPr>
        <p:spPr>
          <a:xfrm>
            <a:off x="11125975" y="4885400"/>
            <a:ext cx="414089" cy="282385"/>
          </a:xfrm>
          <a:prstGeom prst="rect">
            <a:avLst/>
          </a:prstGeom>
        </p:spPr>
        <p:txBody>
          <a:bodyPr wrap="none">
            <a:spAutoFit/>
          </a:bodyPr>
          <a:lstStyle/>
          <a:p>
            <a:pPr algn="ctr" defTabSz="914102" fontAlgn="base">
              <a:lnSpc>
                <a:spcPct val="90000"/>
              </a:lnSpc>
              <a:spcBef>
                <a:spcPct val="0"/>
              </a:spcBef>
              <a:spcAft>
                <a:spcPct val="0"/>
              </a:spcAft>
            </a:pPr>
            <a:r>
              <a:rPr lang="en-US" sz="1372" dirty="0">
                <a:solidFill>
                  <a:srgbClr val="00827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xmlns="" id="{8B037DD9-EC2C-4996-8856-383FE08264B9}"/>
              </a:ext>
            </a:extLst>
          </p:cNvPr>
          <p:cNvSpPr/>
          <p:nvPr/>
        </p:nvSpPr>
        <p:spPr>
          <a:xfrm rot="16200000" flipH="1">
            <a:off x="3614571" y="3334005"/>
            <a:ext cx="1231403"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xmlns="" id="{9269C8D3-A35C-4A72-9FA9-F783B29FBB24}"/>
              </a:ext>
            </a:extLst>
          </p:cNvPr>
          <p:cNvCxnSpPr>
            <a:cxnSpLocks/>
          </p:cNvCxnSpPr>
          <p:nvPr/>
        </p:nvCxnSpPr>
        <p:spPr>
          <a:xfrm flipH="1">
            <a:off x="3660897" y="342394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xmlns="" id="{53F3865F-595D-4C86-96BC-61AB1E85A105}"/>
              </a:ext>
            </a:extLst>
          </p:cNvPr>
          <p:cNvSpPr/>
          <p:nvPr/>
        </p:nvSpPr>
        <p:spPr>
          <a:xfrm>
            <a:off x="4647450" y="1650977"/>
            <a:ext cx="613951"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xmlns="" id="{BE1658C1-5502-4CBD-9239-813D9D9C6078}"/>
              </a:ext>
            </a:extLst>
          </p:cNvPr>
          <p:cNvCxnSpPr>
            <a:cxnSpLocks/>
          </p:cNvCxnSpPr>
          <p:nvPr/>
        </p:nvCxnSpPr>
        <p:spPr>
          <a:xfrm>
            <a:off x="4809329" y="1935822"/>
            <a:ext cx="0" cy="54797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xmlns="" id="{67813C6D-C919-4466-8D27-D46E11AD3D61}"/>
              </a:ext>
            </a:extLst>
          </p:cNvPr>
          <p:cNvSpPr/>
          <p:nvPr/>
        </p:nvSpPr>
        <p:spPr>
          <a:xfrm rot="16200000" flipH="1">
            <a:off x="3648797" y="4670171"/>
            <a:ext cx="1162956" cy="497848"/>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xmlns="" id="{16069889-5205-4C49-989A-BFC3261E1183}"/>
              </a:ext>
            </a:extLst>
          </p:cNvPr>
          <p:cNvCxnSpPr>
            <a:cxnSpLocks/>
          </p:cNvCxnSpPr>
          <p:nvPr/>
        </p:nvCxnSpPr>
        <p:spPr>
          <a:xfrm flipH="1">
            <a:off x="3660897" y="4553297"/>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xmlns="" id="{36687258-B8EE-4200-A0B8-5C1806399865}"/>
              </a:ext>
            </a:extLst>
          </p:cNvPr>
          <p:cNvSpPr/>
          <p:nvPr/>
        </p:nvSpPr>
        <p:spPr>
          <a:xfrm>
            <a:off x="3943647" y="6428581"/>
            <a:ext cx="1160574"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xmlns="" id="{FE343272-309A-4908-826F-B645A882FE00}"/>
              </a:ext>
            </a:extLst>
          </p:cNvPr>
          <p:cNvCxnSpPr>
            <a:cxnSpLocks/>
            <a:stCxn id="181" idx="1"/>
          </p:cNvCxnSpPr>
          <p:nvPr/>
        </p:nvCxnSpPr>
        <p:spPr>
          <a:xfrm rot="10800000">
            <a:off x="3660897" y="6169853"/>
            <a:ext cx="282750" cy="372766"/>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xmlns="" id="{EE668816-89FF-4643-9DFF-9C76DFD9C72F}"/>
              </a:ext>
            </a:extLst>
          </p:cNvPr>
          <p:cNvSpPr/>
          <p:nvPr/>
        </p:nvSpPr>
        <p:spPr>
          <a:xfrm rot="16200000" flipH="1">
            <a:off x="4979314" y="4693141"/>
            <a:ext cx="2446720" cy="226294"/>
          </a:xfrm>
          <a:prstGeom prst="rect">
            <a:avLst/>
          </a:prstGeom>
        </p:spPr>
        <p:txBody>
          <a:bodyPr wrap="square" lIns="0" rIns="0">
            <a:spAutoFit/>
          </a:bodyPr>
          <a:lstStyle/>
          <a:p>
            <a:pPr defTabSz="914102" fontAlgn="base">
              <a:lnSpc>
                <a:spcPct val="90000"/>
              </a:lnSpc>
              <a:spcBef>
                <a:spcPct val="0"/>
              </a:spcBef>
              <a:spcAft>
                <a:spcPct val="0"/>
              </a:spcAft>
            </a:pPr>
            <a:r>
              <a:rPr lang="en-US" sz="980" dirty="0">
                <a:solidFill>
                  <a:srgbClr val="505050"/>
                </a:solidFill>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xmlns="" id="{EDEF9A3F-5241-4E1F-B3EE-5E7372FDACC3}"/>
              </a:ext>
            </a:extLst>
          </p:cNvPr>
          <p:cNvSpPr/>
          <p:nvPr/>
        </p:nvSpPr>
        <p:spPr>
          <a:xfrm>
            <a:off x="5834696" y="3582928"/>
            <a:ext cx="185317" cy="2444839"/>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endParaRPr>
          </a:p>
        </p:txBody>
      </p:sp>
      <p:cxnSp>
        <p:nvCxnSpPr>
          <p:cNvPr id="194" name="Straight Arrow Connector 193">
            <a:extLst>
              <a:ext uri="{FF2B5EF4-FFF2-40B4-BE49-F238E27FC236}">
                <a16:creationId xmlns:a16="http://schemas.microsoft.com/office/drawing/2014/main" xmlns="" id="{B81FCFB1-37EB-4873-9254-F11247280F60}"/>
              </a:ext>
            </a:extLst>
          </p:cNvPr>
          <p:cNvCxnSpPr>
            <a:cxnSpLocks/>
          </p:cNvCxnSpPr>
          <p:nvPr/>
        </p:nvCxnSpPr>
        <p:spPr>
          <a:xfrm flipH="1">
            <a:off x="7523164" y="4162564"/>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xmlns="" id="{B3D448D7-46C3-43D8-B8B8-FD04949D7255}"/>
              </a:ext>
            </a:extLst>
          </p:cNvPr>
          <p:cNvSpPr/>
          <p:nvPr/>
        </p:nvSpPr>
        <p:spPr>
          <a:xfrm>
            <a:off x="7909338" y="4049416"/>
            <a:ext cx="748603" cy="228076"/>
          </a:xfrm>
          <a:prstGeom prst="rect">
            <a:avLst/>
          </a:prstGeom>
        </p:spPr>
        <p:txBody>
          <a:bodyPr wrap="none" lIns="0" rIns="0">
            <a:spAutoFit/>
          </a:bodyPr>
          <a:lstStyle/>
          <a:p>
            <a:pPr defTabSz="914102" fontAlgn="base">
              <a:lnSpc>
                <a:spcPct val="90000"/>
              </a:lnSpc>
              <a:spcBef>
                <a:spcPct val="0"/>
              </a:spcBef>
              <a:spcAft>
                <a:spcPct val="0"/>
              </a:spcAft>
            </a:pPr>
            <a:r>
              <a:rPr lang="en-US" sz="980" dirty="0">
                <a:solidFill>
                  <a:srgbClr val="505050"/>
                </a:solidFill>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xmlns="" id="{68A01680-0A5C-4B0E-BA6C-494CE5F214A8}"/>
              </a:ext>
            </a:extLst>
          </p:cNvPr>
          <p:cNvCxnSpPr>
            <a:cxnSpLocks/>
          </p:cNvCxnSpPr>
          <p:nvPr/>
        </p:nvCxnSpPr>
        <p:spPr>
          <a:xfrm flipH="1">
            <a:off x="5633975" y="3297810"/>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xmlns="" id="{385CE6A0-8BE7-4B33-ABEE-10A1CF6FBD05}"/>
              </a:ext>
            </a:extLst>
          </p:cNvPr>
          <p:cNvSpPr/>
          <p:nvPr/>
        </p:nvSpPr>
        <p:spPr>
          <a:xfrm>
            <a:off x="6020148" y="3048885"/>
            <a:ext cx="1173662" cy="362072"/>
          </a:xfrm>
          <a:prstGeom prst="rect">
            <a:avLst/>
          </a:prstGeom>
        </p:spPr>
        <p:txBody>
          <a:bodyPr wrap="square" lIns="0" rIns="0" anchor="b">
            <a:spAutoFit/>
          </a:bodyPr>
          <a:lstStyle/>
          <a:p>
            <a:pPr defTabSz="914102" fontAlgn="base">
              <a:lnSpc>
                <a:spcPct val="90000"/>
              </a:lnSpc>
              <a:spcBef>
                <a:spcPct val="0"/>
              </a:spcBef>
              <a:spcAft>
                <a:spcPct val="0"/>
              </a:spcAft>
            </a:pPr>
            <a:r>
              <a:rPr lang="en-US" sz="980" dirty="0">
                <a:solidFill>
                  <a:srgbClr val="505050"/>
                </a:solidFill>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xmlns="" id="{3BF42A35-AC52-4BD3-B5A3-5439CFB7C488}"/>
              </a:ext>
            </a:extLst>
          </p:cNvPr>
          <p:cNvCxnSpPr>
            <a:cxnSpLocks/>
          </p:cNvCxnSpPr>
          <p:nvPr/>
        </p:nvCxnSpPr>
        <p:spPr>
          <a:xfrm>
            <a:off x="10313733" y="5356462"/>
            <a:ext cx="28275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xmlns="" id="{DB6D34C7-8C89-4B77-877F-9C9F6A06698C}"/>
              </a:ext>
            </a:extLst>
          </p:cNvPr>
          <p:cNvSpPr/>
          <p:nvPr/>
        </p:nvSpPr>
        <p:spPr>
          <a:xfrm flipH="1">
            <a:off x="9322091" y="5243315"/>
            <a:ext cx="892607" cy="362072"/>
          </a:xfrm>
          <a:prstGeom prst="rect">
            <a:avLst/>
          </a:prstGeom>
        </p:spPr>
        <p:txBody>
          <a:bodyPr wrap="square" lIns="0" rIns="0">
            <a:spAutoFit/>
          </a:bodyPr>
          <a:lstStyle/>
          <a:p>
            <a:pPr algn="r" defTabSz="914102" fontAlgn="base">
              <a:lnSpc>
                <a:spcPct val="90000"/>
              </a:lnSpc>
              <a:spcBef>
                <a:spcPct val="0"/>
              </a:spcBef>
              <a:spcAft>
                <a:spcPct val="0"/>
              </a:spcAft>
            </a:pPr>
            <a:r>
              <a:rPr lang="en-US" sz="980" dirty="0">
                <a:solidFill>
                  <a:srgbClr val="505050"/>
                </a:solidFill>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xmlns="" id="{C143CABB-976D-4ED6-984E-1D9A37E89E1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xmlns="" id="{1CABD0C6-F563-4468-94B4-D2DABF857F67}"/>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xmlns="" id="{7D9D28CB-D19B-4AD2-8E6E-63D28F2AB1D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xmlns="" id="{2DC056FB-1A6D-4EDA-88B8-C658E37CC966}"/>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xmlns="" id="{E6360EBF-7DFF-4D99-8417-4A915BCD0358}"/>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xmlns="" id="{A58554BB-A98C-4350-88C3-571C589992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20" name="Group 119">
            <a:extLst>
              <a:ext uri="{FF2B5EF4-FFF2-40B4-BE49-F238E27FC236}">
                <a16:creationId xmlns:a16="http://schemas.microsoft.com/office/drawing/2014/main" xmlns="" id="{2C873ACA-8626-42BF-905A-A0F0A20599D9}"/>
              </a:ext>
            </a:extLst>
          </p:cNvPr>
          <p:cNvGrpSpPr/>
          <p:nvPr/>
        </p:nvGrpSpPr>
        <p:grpSpPr>
          <a:xfrm>
            <a:off x="718982" y="1649453"/>
            <a:ext cx="573162" cy="508369"/>
            <a:chOff x="2878931" y="2940843"/>
            <a:chExt cx="1095375" cy="971550"/>
          </a:xfrm>
        </p:grpSpPr>
        <p:sp>
          <p:nvSpPr>
            <p:cNvPr id="121" name="Freeform: Shape 120">
              <a:extLst>
                <a:ext uri="{FF2B5EF4-FFF2-40B4-BE49-F238E27FC236}">
                  <a16:creationId xmlns:a16="http://schemas.microsoft.com/office/drawing/2014/main" xmlns=""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5" name="Freeform: Shape 124">
              <a:extLst>
                <a:ext uri="{FF2B5EF4-FFF2-40B4-BE49-F238E27FC236}">
                  <a16:creationId xmlns:a16="http://schemas.microsoft.com/office/drawing/2014/main" xmlns=""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7" name="Freeform: Shape 126">
              <a:extLst>
                <a:ext uri="{FF2B5EF4-FFF2-40B4-BE49-F238E27FC236}">
                  <a16:creationId xmlns:a16="http://schemas.microsoft.com/office/drawing/2014/main" xmlns=""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28" name="Freeform: Shape 127">
              <a:extLst>
                <a:ext uri="{FF2B5EF4-FFF2-40B4-BE49-F238E27FC236}">
                  <a16:creationId xmlns:a16="http://schemas.microsoft.com/office/drawing/2014/main" xmlns=""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5" name="Freeform: Shape 134">
              <a:extLst>
                <a:ext uri="{FF2B5EF4-FFF2-40B4-BE49-F238E27FC236}">
                  <a16:creationId xmlns:a16="http://schemas.microsoft.com/office/drawing/2014/main" xmlns=""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36" name="Freeform: Shape 135">
              <a:extLst>
                <a:ext uri="{FF2B5EF4-FFF2-40B4-BE49-F238E27FC236}">
                  <a16:creationId xmlns:a16="http://schemas.microsoft.com/office/drawing/2014/main" xmlns=""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37" name="Freeform: Shape 136">
              <a:extLst>
                <a:ext uri="{FF2B5EF4-FFF2-40B4-BE49-F238E27FC236}">
                  <a16:creationId xmlns:a16="http://schemas.microsoft.com/office/drawing/2014/main" xmlns=""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38" name="Group 137">
            <a:extLst>
              <a:ext uri="{FF2B5EF4-FFF2-40B4-BE49-F238E27FC236}">
                <a16:creationId xmlns:a16="http://schemas.microsoft.com/office/drawing/2014/main" xmlns="" id="{1D630164-FF30-43DA-8FBF-2B40DF3F90FD}"/>
              </a:ext>
            </a:extLst>
          </p:cNvPr>
          <p:cNvGrpSpPr/>
          <p:nvPr/>
        </p:nvGrpSpPr>
        <p:grpSpPr>
          <a:xfrm>
            <a:off x="750744" y="5449176"/>
            <a:ext cx="610269" cy="540751"/>
            <a:chOff x="4360069" y="2943701"/>
            <a:chExt cx="1095375" cy="970597"/>
          </a:xfrm>
        </p:grpSpPr>
        <p:sp>
          <p:nvSpPr>
            <p:cNvPr id="139" name="Freeform: Shape 138">
              <a:extLst>
                <a:ext uri="{FF2B5EF4-FFF2-40B4-BE49-F238E27FC236}">
                  <a16:creationId xmlns:a16="http://schemas.microsoft.com/office/drawing/2014/main" xmlns=""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0" name="Freeform: Shape 139">
              <a:extLst>
                <a:ext uri="{FF2B5EF4-FFF2-40B4-BE49-F238E27FC236}">
                  <a16:creationId xmlns:a16="http://schemas.microsoft.com/office/drawing/2014/main" xmlns=""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3" name="Freeform: Shape 142">
              <a:extLst>
                <a:ext uri="{FF2B5EF4-FFF2-40B4-BE49-F238E27FC236}">
                  <a16:creationId xmlns:a16="http://schemas.microsoft.com/office/drawing/2014/main" xmlns=""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44" name="Freeform: Shape 143">
              <a:extLst>
                <a:ext uri="{FF2B5EF4-FFF2-40B4-BE49-F238E27FC236}">
                  <a16:creationId xmlns:a16="http://schemas.microsoft.com/office/drawing/2014/main" xmlns=""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6" name="Freeform: Shape 145">
              <a:extLst>
                <a:ext uri="{FF2B5EF4-FFF2-40B4-BE49-F238E27FC236}">
                  <a16:creationId xmlns:a16="http://schemas.microsoft.com/office/drawing/2014/main" xmlns=""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7" name="Freeform: Shape 146">
              <a:extLst>
                <a:ext uri="{FF2B5EF4-FFF2-40B4-BE49-F238E27FC236}">
                  <a16:creationId xmlns:a16="http://schemas.microsoft.com/office/drawing/2014/main" xmlns=""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50" name="Group 149">
            <a:extLst>
              <a:ext uri="{FF2B5EF4-FFF2-40B4-BE49-F238E27FC236}">
                <a16:creationId xmlns:a16="http://schemas.microsoft.com/office/drawing/2014/main" xmlns="" id="{982360DD-A35F-4724-AE88-BDDE22063A20}"/>
              </a:ext>
            </a:extLst>
          </p:cNvPr>
          <p:cNvGrpSpPr/>
          <p:nvPr/>
        </p:nvGrpSpPr>
        <p:grpSpPr>
          <a:xfrm>
            <a:off x="689250" y="2921163"/>
            <a:ext cx="647376" cy="513072"/>
            <a:chOff x="3517678" y="3062050"/>
            <a:chExt cx="1225868" cy="971550"/>
          </a:xfrm>
        </p:grpSpPr>
        <p:sp>
          <p:nvSpPr>
            <p:cNvPr id="151" name="Freeform: Shape 150">
              <a:extLst>
                <a:ext uri="{FF2B5EF4-FFF2-40B4-BE49-F238E27FC236}">
                  <a16:creationId xmlns:a16="http://schemas.microsoft.com/office/drawing/2014/main" xmlns=""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3" name="Freeform: Shape 152">
              <a:extLst>
                <a:ext uri="{FF2B5EF4-FFF2-40B4-BE49-F238E27FC236}">
                  <a16:creationId xmlns:a16="http://schemas.microsoft.com/office/drawing/2014/main" xmlns=""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4" name="Freeform: Shape 153">
              <a:extLst>
                <a:ext uri="{FF2B5EF4-FFF2-40B4-BE49-F238E27FC236}">
                  <a16:creationId xmlns:a16="http://schemas.microsoft.com/office/drawing/2014/main" xmlns=""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6" name="Freeform: Shape 155">
              <a:extLst>
                <a:ext uri="{FF2B5EF4-FFF2-40B4-BE49-F238E27FC236}">
                  <a16:creationId xmlns:a16="http://schemas.microsoft.com/office/drawing/2014/main" xmlns=""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7" name="Freeform: Shape 156">
              <a:extLst>
                <a:ext uri="{FF2B5EF4-FFF2-40B4-BE49-F238E27FC236}">
                  <a16:creationId xmlns:a16="http://schemas.microsoft.com/office/drawing/2014/main" xmlns=""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0" name="Freeform: Shape 159">
              <a:extLst>
                <a:ext uri="{FF2B5EF4-FFF2-40B4-BE49-F238E27FC236}">
                  <a16:creationId xmlns:a16="http://schemas.microsoft.com/office/drawing/2014/main" xmlns=""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1" name="Freeform: Shape 160">
              <a:extLst>
                <a:ext uri="{FF2B5EF4-FFF2-40B4-BE49-F238E27FC236}">
                  <a16:creationId xmlns:a16="http://schemas.microsoft.com/office/drawing/2014/main" xmlns=""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2" name="Freeform: Shape 161">
              <a:extLst>
                <a:ext uri="{FF2B5EF4-FFF2-40B4-BE49-F238E27FC236}">
                  <a16:creationId xmlns:a16="http://schemas.microsoft.com/office/drawing/2014/main" xmlns=""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9" name="Freeform: Shape 168">
              <a:extLst>
                <a:ext uri="{FF2B5EF4-FFF2-40B4-BE49-F238E27FC236}">
                  <a16:creationId xmlns:a16="http://schemas.microsoft.com/office/drawing/2014/main" xmlns=""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70" name="Freeform: Shape 169">
              <a:extLst>
                <a:ext uri="{FF2B5EF4-FFF2-40B4-BE49-F238E27FC236}">
                  <a16:creationId xmlns:a16="http://schemas.microsoft.com/office/drawing/2014/main" xmlns=""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71" name="Freeform: Shape 170">
              <a:extLst>
                <a:ext uri="{FF2B5EF4-FFF2-40B4-BE49-F238E27FC236}">
                  <a16:creationId xmlns:a16="http://schemas.microsoft.com/office/drawing/2014/main" xmlns=""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72" name="Freeform: Shape 171">
              <a:extLst>
                <a:ext uri="{FF2B5EF4-FFF2-40B4-BE49-F238E27FC236}">
                  <a16:creationId xmlns:a16="http://schemas.microsoft.com/office/drawing/2014/main" xmlns=""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73" name="Freeform: Shape 172">
              <a:extLst>
                <a:ext uri="{FF2B5EF4-FFF2-40B4-BE49-F238E27FC236}">
                  <a16:creationId xmlns:a16="http://schemas.microsoft.com/office/drawing/2014/main" xmlns=""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pic>
        <p:nvPicPr>
          <p:cNvPr id="174" name="Graphic 173">
            <a:extLst>
              <a:ext uri="{FF2B5EF4-FFF2-40B4-BE49-F238E27FC236}">
                <a16:creationId xmlns:a16="http://schemas.microsoft.com/office/drawing/2014/main" xmlns="" id="{234310FA-D052-42AE-9A75-970B573E9B3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178" name="Rectangle 177">
            <a:hlinkClick r:id="rId5" action="ppaction://hlinksldjump"/>
            <a:extLst>
              <a:ext uri="{FF2B5EF4-FFF2-40B4-BE49-F238E27FC236}">
                <a16:creationId xmlns:a16="http://schemas.microsoft.com/office/drawing/2014/main" xmlns="" id="{377A81FD-7041-42EF-A24F-5705376998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hlinkClick r:id="rId6" action="ppaction://hlinksldjump"/>
            <a:extLst>
              <a:ext uri="{FF2B5EF4-FFF2-40B4-BE49-F238E27FC236}">
                <a16:creationId xmlns:a16="http://schemas.microsoft.com/office/drawing/2014/main" xmlns="" id="{CED28A6A-D072-4A70-9C77-AF344C622AAE}"/>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hlinkClick r:id="rId7" action="ppaction://hlinksldjump"/>
            <a:extLst>
              <a:ext uri="{FF2B5EF4-FFF2-40B4-BE49-F238E27FC236}">
                <a16:creationId xmlns:a16="http://schemas.microsoft.com/office/drawing/2014/main" xmlns="" id="{D712CB85-E440-4108-A371-FB8D299FAF0D}"/>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a:hlinkClick r:id="rId8" action="ppaction://hlinksldjump"/>
            <a:extLst>
              <a:ext uri="{FF2B5EF4-FFF2-40B4-BE49-F238E27FC236}">
                <a16:creationId xmlns:a16="http://schemas.microsoft.com/office/drawing/2014/main" xmlns="" id="{4EC36F03-892A-4540-93F6-599A74EFE8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6" name="Group 185">
            <a:extLst>
              <a:ext uri="{FF2B5EF4-FFF2-40B4-BE49-F238E27FC236}">
                <a16:creationId xmlns:a16="http://schemas.microsoft.com/office/drawing/2014/main" xmlns="" id="{68EEC32E-7F64-6945-A252-1B669D91FE75}"/>
              </a:ext>
            </a:extLst>
          </p:cNvPr>
          <p:cNvGrpSpPr/>
          <p:nvPr/>
        </p:nvGrpSpPr>
        <p:grpSpPr>
          <a:xfrm>
            <a:off x="379808" y="375301"/>
            <a:ext cx="1332040" cy="1058813"/>
            <a:chOff x="379808" y="375301"/>
            <a:chExt cx="1332040" cy="1058813"/>
          </a:xfrm>
        </p:grpSpPr>
        <p:sp>
          <p:nvSpPr>
            <p:cNvPr id="187" name="Rectangle: Rounded Corners 112">
              <a:extLst>
                <a:ext uri="{FF2B5EF4-FFF2-40B4-BE49-F238E27FC236}">
                  <a16:creationId xmlns:a16="http://schemas.microsoft.com/office/drawing/2014/main" xmlns="" id="{F3E1E42E-96AF-C947-AFA5-7D47D1E57B9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Kubernetes Service (AKS)</a:t>
              </a:r>
            </a:p>
          </p:txBody>
        </p:sp>
        <p:grpSp>
          <p:nvGrpSpPr>
            <p:cNvPr id="188" name="Group 187">
              <a:extLst>
                <a:ext uri="{FF2B5EF4-FFF2-40B4-BE49-F238E27FC236}">
                  <a16:creationId xmlns:a16="http://schemas.microsoft.com/office/drawing/2014/main" xmlns="" id="{6E5729E5-08EA-DF45-A508-922FE8AD7379}"/>
                </a:ext>
              </a:extLst>
            </p:cNvPr>
            <p:cNvGrpSpPr/>
            <p:nvPr/>
          </p:nvGrpSpPr>
          <p:grpSpPr>
            <a:xfrm>
              <a:off x="772555" y="375301"/>
              <a:ext cx="547979" cy="528905"/>
              <a:chOff x="2368476" y="589018"/>
              <a:chExt cx="1012508" cy="977265"/>
            </a:xfrm>
          </p:grpSpPr>
          <p:sp>
            <p:nvSpPr>
              <p:cNvPr id="189" name="Freeform: Shape 118">
                <a:extLst>
                  <a:ext uri="{FF2B5EF4-FFF2-40B4-BE49-F238E27FC236}">
                    <a16:creationId xmlns:a16="http://schemas.microsoft.com/office/drawing/2014/main" xmlns="" id="{6A06AFC3-B9E8-3A4C-BA46-EA69DD333A1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1" name="Freeform: Shape 119">
                <a:extLst>
                  <a:ext uri="{FF2B5EF4-FFF2-40B4-BE49-F238E27FC236}">
                    <a16:creationId xmlns:a16="http://schemas.microsoft.com/office/drawing/2014/main" xmlns="" id="{77E1CADC-5514-0546-831B-7BF4B95751E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3" name="Freeform: Shape 120">
                <a:extLst>
                  <a:ext uri="{FF2B5EF4-FFF2-40B4-BE49-F238E27FC236}">
                    <a16:creationId xmlns:a16="http://schemas.microsoft.com/office/drawing/2014/main" xmlns="" id="{1E5321C8-0141-A64E-A0BA-DC4406B329E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0" name="Freeform: Shape 121">
                <a:extLst>
                  <a:ext uri="{FF2B5EF4-FFF2-40B4-BE49-F238E27FC236}">
                    <a16:creationId xmlns:a16="http://schemas.microsoft.com/office/drawing/2014/main" xmlns="" id="{3E48EA31-1796-404F-A945-4FF5BB8649D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1" name="Freeform: Shape 122">
                <a:extLst>
                  <a:ext uri="{FF2B5EF4-FFF2-40B4-BE49-F238E27FC236}">
                    <a16:creationId xmlns:a16="http://schemas.microsoft.com/office/drawing/2014/main" xmlns="" id="{9A712188-CE75-6B47-95A6-09B0CB04D41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2" name="Freeform: Shape 123">
                <a:extLst>
                  <a:ext uri="{FF2B5EF4-FFF2-40B4-BE49-F238E27FC236}">
                    <a16:creationId xmlns:a16="http://schemas.microsoft.com/office/drawing/2014/main" xmlns="" id="{6B007A66-366C-234C-8F70-2F120D3A71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3" name="Freeform: Shape 124">
                <a:extLst>
                  <a:ext uri="{FF2B5EF4-FFF2-40B4-BE49-F238E27FC236}">
                    <a16:creationId xmlns:a16="http://schemas.microsoft.com/office/drawing/2014/main" xmlns="" id="{053AFDF9-481E-A04B-88A3-E7D35259DCD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4" name="Freeform: Shape 125">
                <a:extLst>
                  <a:ext uri="{FF2B5EF4-FFF2-40B4-BE49-F238E27FC236}">
                    <a16:creationId xmlns:a16="http://schemas.microsoft.com/office/drawing/2014/main" xmlns="" id="{C0032441-5E90-944E-942B-CD12F2C51D5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5" name="Freeform: Shape 126">
                <a:extLst>
                  <a:ext uri="{FF2B5EF4-FFF2-40B4-BE49-F238E27FC236}">
                    <a16:creationId xmlns:a16="http://schemas.microsoft.com/office/drawing/2014/main" xmlns="" id="{F6EE6316-1497-3348-910D-D5A5AF4C3C2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6" name="Freeform: Shape 127">
                <a:extLst>
                  <a:ext uri="{FF2B5EF4-FFF2-40B4-BE49-F238E27FC236}">
                    <a16:creationId xmlns:a16="http://schemas.microsoft.com/office/drawing/2014/main" xmlns="" id="{1B828457-9567-1041-B541-74169683EE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7" name="Freeform: Shape 128">
                <a:extLst>
                  <a:ext uri="{FF2B5EF4-FFF2-40B4-BE49-F238E27FC236}">
                    <a16:creationId xmlns:a16="http://schemas.microsoft.com/office/drawing/2014/main" xmlns="" id="{DD7F8161-D8F0-DD4B-9207-968B323E5DA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8" name="Freeform: Shape 129">
                <a:extLst>
                  <a:ext uri="{FF2B5EF4-FFF2-40B4-BE49-F238E27FC236}">
                    <a16:creationId xmlns:a16="http://schemas.microsoft.com/office/drawing/2014/main" xmlns="" id="{ED4E23FA-F28A-5247-A79F-9728F78398A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9" name="Freeform: Shape 130">
                <a:extLst>
                  <a:ext uri="{FF2B5EF4-FFF2-40B4-BE49-F238E27FC236}">
                    <a16:creationId xmlns:a16="http://schemas.microsoft.com/office/drawing/2014/main" xmlns="" id="{4AFBFE1C-F61B-E24F-AFC9-BC897AC82AA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10" name="Freeform: Shape 131">
                <a:extLst>
                  <a:ext uri="{FF2B5EF4-FFF2-40B4-BE49-F238E27FC236}">
                    <a16:creationId xmlns:a16="http://schemas.microsoft.com/office/drawing/2014/main" xmlns="" id="{952E97A3-BBE6-034F-8994-3EA12ED7227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11" name="Freeform: Shape 132">
                <a:extLst>
                  <a:ext uri="{FF2B5EF4-FFF2-40B4-BE49-F238E27FC236}">
                    <a16:creationId xmlns:a16="http://schemas.microsoft.com/office/drawing/2014/main" xmlns="" id="{0F6220AF-3C81-6447-B2B1-65095959273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12" name="Freeform: Shape 133">
                <a:extLst>
                  <a:ext uri="{FF2B5EF4-FFF2-40B4-BE49-F238E27FC236}">
                    <a16:creationId xmlns:a16="http://schemas.microsoft.com/office/drawing/2014/main" xmlns="" id="{CF2FCDEF-1FFB-1344-9DF9-3C06F6786EC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13" name="Freeform: Shape 134">
                <a:extLst>
                  <a:ext uri="{FF2B5EF4-FFF2-40B4-BE49-F238E27FC236}">
                    <a16:creationId xmlns:a16="http://schemas.microsoft.com/office/drawing/2014/main" xmlns="" id="{78894F43-9C52-B848-ABD1-E00796C1912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14" name="Freeform: Shape 135">
                <a:extLst>
                  <a:ext uri="{FF2B5EF4-FFF2-40B4-BE49-F238E27FC236}">
                    <a16:creationId xmlns:a16="http://schemas.microsoft.com/office/drawing/2014/main" xmlns="" id="{C779CC84-F933-374C-B394-D242A514DA4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15" name="Freeform: Shape 136">
                <a:extLst>
                  <a:ext uri="{FF2B5EF4-FFF2-40B4-BE49-F238E27FC236}">
                    <a16:creationId xmlns:a16="http://schemas.microsoft.com/office/drawing/2014/main" xmlns="" id="{78336246-AD87-7C4A-BA9B-777C4EFD2AC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16" name="Freeform: Shape 137">
                <a:extLst>
                  <a:ext uri="{FF2B5EF4-FFF2-40B4-BE49-F238E27FC236}">
                    <a16:creationId xmlns:a16="http://schemas.microsoft.com/office/drawing/2014/main" xmlns="" id="{B4EF9D25-3D6C-9F46-80D7-B549D03A637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17" name="Freeform: Shape 138">
                <a:extLst>
                  <a:ext uri="{FF2B5EF4-FFF2-40B4-BE49-F238E27FC236}">
                    <a16:creationId xmlns:a16="http://schemas.microsoft.com/office/drawing/2014/main" xmlns="" id="{7393242E-6942-D540-99E2-069ABF5A5D9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grpSp>
      </p:grpSp>
    </p:spTree>
    <p:extLst>
      <p:ext uri="{BB962C8B-B14F-4D97-AF65-F5344CB8AC3E}">
        <p14:creationId xmlns:p14="http://schemas.microsoft.com/office/powerpoint/2010/main" val="106366678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xmlns="" id="{EDE6BB83-ABB7-46E4-8A3F-3425B061B005}"/>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21" name="Straight Connector 20">
            <a:extLst>
              <a:ext uri="{FF2B5EF4-FFF2-40B4-BE49-F238E27FC236}">
                <a16:creationId xmlns:a16="http://schemas.microsoft.com/office/drawing/2014/main" xmlns="" id="{7923F708-C9EF-4CE1-A6DB-76C987517A7B}"/>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xmlns="" id="{9B1F5630-5DE0-4AAD-A765-C710EAB735E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7" name="TextBox 26">
            <a:extLst>
              <a:ext uri="{FF2B5EF4-FFF2-40B4-BE49-F238E27FC236}">
                <a16:creationId xmlns:a16="http://schemas.microsoft.com/office/drawing/2014/main" xmlns="" id="{BAA4FB00-2076-45EA-A064-B696F2656C43}"/>
              </a:ext>
            </a:extLst>
          </p:cNvPr>
          <p:cNvSpPr txBox="1"/>
          <p:nvPr/>
        </p:nvSpPr>
        <p:spPr>
          <a:xfrm>
            <a:off x="3165668" y="4091357"/>
            <a:ext cx="3738095"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Simplified development</a:t>
            </a:r>
          </a:p>
          <a:p>
            <a:pPr algn="ctr" defTabSz="914367">
              <a:spcAft>
                <a:spcPts val="588"/>
              </a:spcAft>
            </a:pPr>
            <a:r>
              <a:rPr lang="en-US" sz="1372" dirty="0">
                <a:solidFill>
                  <a:srgbClr val="505050"/>
                </a:solidFill>
              </a:rPr>
              <a:t>Using two simple commands, developers can now begin hacking on container-based applications without requiring Docker or even installing Kubernetes themselves</a:t>
            </a:r>
            <a:endParaRPr lang="en-US" sz="1372" dirty="0">
              <a:solidFill>
                <a:srgbClr val="505050"/>
              </a:solidFill>
              <a:cs typeface="Segoe UI Semibold" panose="020B0702040204020203" pitchFamily="34" charset="0"/>
            </a:endParaRPr>
          </a:p>
        </p:txBody>
      </p:sp>
      <p:sp>
        <p:nvSpPr>
          <p:cNvPr id="32" name="TextBox 31">
            <a:extLst>
              <a:ext uri="{FF2B5EF4-FFF2-40B4-BE49-F238E27FC236}">
                <a16:creationId xmlns:a16="http://schemas.microsoft.com/office/drawing/2014/main" xmlns="" id="{1B397B17-AF52-467A-92F0-EBE9F437D464}"/>
              </a:ext>
            </a:extLst>
          </p:cNvPr>
          <p:cNvSpPr txBox="1"/>
          <p:nvPr/>
        </p:nvSpPr>
        <p:spPr>
          <a:xfrm>
            <a:off x="7604200" y="4091357"/>
            <a:ext cx="3513781"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Language support</a:t>
            </a:r>
          </a:p>
          <a:p>
            <a:pPr algn="ctr" defTabSz="914367">
              <a:spcAft>
                <a:spcPts val="588"/>
              </a:spcAft>
            </a:pPr>
            <a:r>
              <a:rPr lang="en-US" sz="1372" dirty="0">
                <a:solidFill>
                  <a:srgbClr val="505050"/>
                </a:solidFill>
              </a:rPr>
              <a:t>Draft detects which language your app is written in, and then uses packs to generate a </a:t>
            </a:r>
            <a:r>
              <a:rPr lang="en-US" sz="1372" dirty="0" err="1">
                <a:solidFill>
                  <a:srgbClr val="505050"/>
                </a:solidFill>
              </a:rPr>
              <a:t>Dockerfile</a:t>
            </a:r>
            <a:r>
              <a:rPr lang="en-US" sz="1372" dirty="0">
                <a:solidFill>
                  <a:srgbClr val="505050"/>
                </a:solidFill>
              </a:rPr>
              <a:t> and Helm Chart with the best practices for that language</a:t>
            </a:r>
            <a:endParaRPr lang="en-US" sz="1372" dirty="0">
              <a:solidFill>
                <a:srgbClr val="505050"/>
              </a:solidFill>
              <a:cs typeface="Segoe UI Semibold" panose="020B0702040204020203" pitchFamily="34" charset="0"/>
            </a:endParaRPr>
          </a:p>
        </p:txBody>
      </p:sp>
      <p:grpSp>
        <p:nvGrpSpPr>
          <p:cNvPr id="46" name="Group 45">
            <a:extLst>
              <a:ext uri="{FF2B5EF4-FFF2-40B4-BE49-F238E27FC236}">
                <a16:creationId xmlns:a16="http://schemas.microsoft.com/office/drawing/2014/main" xmlns="" id="{B2E3B5D4-192C-44C6-86CA-412074F5A0D6}"/>
              </a:ext>
            </a:extLst>
          </p:cNvPr>
          <p:cNvGrpSpPr/>
          <p:nvPr/>
        </p:nvGrpSpPr>
        <p:grpSpPr>
          <a:xfrm>
            <a:off x="4578174" y="2696702"/>
            <a:ext cx="1194176" cy="1218552"/>
            <a:chOff x="4687888" y="2768559"/>
            <a:chExt cx="1182297" cy="1206432"/>
          </a:xfrm>
        </p:grpSpPr>
        <p:sp>
          <p:nvSpPr>
            <p:cNvPr id="13" name="Freeform 9">
              <a:extLst>
                <a:ext uri="{FF2B5EF4-FFF2-40B4-BE49-F238E27FC236}">
                  <a16:creationId xmlns:a16="http://schemas.microsoft.com/office/drawing/2014/main" xmlns=""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 name="Freeform 5">
              <a:extLst>
                <a:ext uri="{FF2B5EF4-FFF2-40B4-BE49-F238E27FC236}">
                  <a16:creationId xmlns:a16="http://schemas.microsoft.com/office/drawing/2014/main" xmlns=""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45" name="Group 44">
              <a:extLst>
                <a:ext uri="{FF2B5EF4-FFF2-40B4-BE49-F238E27FC236}">
                  <a16:creationId xmlns:a16="http://schemas.microsoft.com/office/drawing/2014/main" xmlns=""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xmlns=""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9" name="Freeform 16">
                <a:extLst>
                  <a:ext uri="{FF2B5EF4-FFF2-40B4-BE49-F238E27FC236}">
                    <a16:creationId xmlns:a16="http://schemas.microsoft.com/office/drawing/2014/main" xmlns=""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sp>
        <p:nvSpPr>
          <p:cNvPr id="35" name="Rectangle 34">
            <a:extLst>
              <a:ext uri="{FF2B5EF4-FFF2-40B4-BE49-F238E27FC236}">
                <a16:creationId xmlns:a16="http://schemas.microsoft.com/office/drawing/2014/main" xmlns="" id="{FD8AA5B0-70D0-42B8-9302-C3595CC5A391}"/>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xmlns="" id="{AD0BF79F-640A-46E0-BC81-4D6012F95E5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xmlns="" id="{ECFC0130-78D1-4868-8387-6FF0D034D4FF}"/>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xmlns="" id="{3FE0D15B-2CA1-4E02-9FCF-6C9DF463B215}"/>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xmlns="" id="{55B07A7A-51E9-40B6-A69E-7B4B3AFFFCF6}"/>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xmlns="" id="{A920788D-3E3F-491F-A9B6-113874BE85D6}"/>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72" name="Group 71">
            <a:extLst>
              <a:ext uri="{FF2B5EF4-FFF2-40B4-BE49-F238E27FC236}">
                <a16:creationId xmlns:a16="http://schemas.microsoft.com/office/drawing/2014/main" xmlns="" id="{0D4C862C-CD36-47B1-9B92-C8105CBE6AD9}"/>
              </a:ext>
            </a:extLst>
          </p:cNvPr>
          <p:cNvGrpSpPr/>
          <p:nvPr/>
        </p:nvGrpSpPr>
        <p:grpSpPr>
          <a:xfrm>
            <a:off x="718982" y="1649453"/>
            <a:ext cx="573162" cy="508369"/>
            <a:chOff x="2878931" y="2940843"/>
            <a:chExt cx="1095375" cy="971550"/>
          </a:xfrm>
        </p:grpSpPr>
        <p:sp>
          <p:nvSpPr>
            <p:cNvPr id="73" name="Freeform: Shape 72">
              <a:extLst>
                <a:ext uri="{FF2B5EF4-FFF2-40B4-BE49-F238E27FC236}">
                  <a16:creationId xmlns:a16="http://schemas.microsoft.com/office/drawing/2014/main" xmlns=""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74" name="Freeform: Shape 73">
              <a:extLst>
                <a:ext uri="{FF2B5EF4-FFF2-40B4-BE49-F238E27FC236}">
                  <a16:creationId xmlns:a16="http://schemas.microsoft.com/office/drawing/2014/main" xmlns=""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75" name="Freeform: Shape 74">
              <a:extLst>
                <a:ext uri="{FF2B5EF4-FFF2-40B4-BE49-F238E27FC236}">
                  <a16:creationId xmlns:a16="http://schemas.microsoft.com/office/drawing/2014/main" xmlns=""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76" name="Freeform: Shape 75">
              <a:extLst>
                <a:ext uri="{FF2B5EF4-FFF2-40B4-BE49-F238E27FC236}">
                  <a16:creationId xmlns:a16="http://schemas.microsoft.com/office/drawing/2014/main" xmlns=""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77" name="Freeform: Shape 76">
              <a:extLst>
                <a:ext uri="{FF2B5EF4-FFF2-40B4-BE49-F238E27FC236}">
                  <a16:creationId xmlns:a16="http://schemas.microsoft.com/office/drawing/2014/main" xmlns=""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78" name="Freeform: Shape 77">
              <a:extLst>
                <a:ext uri="{FF2B5EF4-FFF2-40B4-BE49-F238E27FC236}">
                  <a16:creationId xmlns:a16="http://schemas.microsoft.com/office/drawing/2014/main" xmlns=""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79" name="Freeform: Shape 78">
              <a:extLst>
                <a:ext uri="{FF2B5EF4-FFF2-40B4-BE49-F238E27FC236}">
                  <a16:creationId xmlns:a16="http://schemas.microsoft.com/office/drawing/2014/main" xmlns=""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80" name="Group 79">
            <a:extLst>
              <a:ext uri="{FF2B5EF4-FFF2-40B4-BE49-F238E27FC236}">
                <a16:creationId xmlns:a16="http://schemas.microsoft.com/office/drawing/2014/main" xmlns="" id="{88DB037E-FC1A-434B-9A12-6499F7F0D5B2}"/>
              </a:ext>
            </a:extLst>
          </p:cNvPr>
          <p:cNvGrpSpPr/>
          <p:nvPr/>
        </p:nvGrpSpPr>
        <p:grpSpPr>
          <a:xfrm>
            <a:off x="750744" y="5449176"/>
            <a:ext cx="610269" cy="540751"/>
            <a:chOff x="4360069" y="2943701"/>
            <a:chExt cx="1095375" cy="970597"/>
          </a:xfrm>
        </p:grpSpPr>
        <p:sp>
          <p:nvSpPr>
            <p:cNvPr id="81" name="Freeform: Shape 80">
              <a:extLst>
                <a:ext uri="{FF2B5EF4-FFF2-40B4-BE49-F238E27FC236}">
                  <a16:creationId xmlns:a16="http://schemas.microsoft.com/office/drawing/2014/main" xmlns=""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2" name="Freeform: Shape 81">
              <a:extLst>
                <a:ext uri="{FF2B5EF4-FFF2-40B4-BE49-F238E27FC236}">
                  <a16:creationId xmlns:a16="http://schemas.microsoft.com/office/drawing/2014/main" xmlns=""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3" name="Freeform: Shape 82">
              <a:extLst>
                <a:ext uri="{FF2B5EF4-FFF2-40B4-BE49-F238E27FC236}">
                  <a16:creationId xmlns:a16="http://schemas.microsoft.com/office/drawing/2014/main" xmlns=""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84" name="Freeform: Shape 83">
              <a:extLst>
                <a:ext uri="{FF2B5EF4-FFF2-40B4-BE49-F238E27FC236}">
                  <a16:creationId xmlns:a16="http://schemas.microsoft.com/office/drawing/2014/main" xmlns=""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85" name="Freeform: Shape 84">
              <a:extLst>
                <a:ext uri="{FF2B5EF4-FFF2-40B4-BE49-F238E27FC236}">
                  <a16:creationId xmlns:a16="http://schemas.microsoft.com/office/drawing/2014/main" xmlns=""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86" name="Freeform: Shape 85">
              <a:extLst>
                <a:ext uri="{FF2B5EF4-FFF2-40B4-BE49-F238E27FC236}">
                  <a16:creationId xmlns:a16="http://schemas.microsoft.com/office/drawing/2014/main" xmlns=""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87" name="Group 86">
            <a:extLst>
              <a:ext uri="{FF2B5EF4-FFF2-40B4-BE49-F238E27FC236}">
                <a16:creationId xmlns:a16="http://schemas.microsoft.com/office/drawing/2014/main" xmlns="" id="{55799221-DD90-4995-8299-FE2259951085}"/>
              </a:ext>
            </a:extLst>
          </p:cNvPr>
          <p:cNvGrpSpPr/>
          <p:nvPr/>
        </p:nvGrpSpPr>
        <p:grpSpPr>
          <a:xfrm>
            <a:off x="689250" y="2921163"/>
            <a:ext cx="647376" cy="513072"/>
            <a:chOff x="3517678" y="3062050"/>
            <a:chExt cx="1225868" cy="971550"/>
          </a:xfrm>
        </p:grpSpPr>
        <p:sp>
          <p:nvSpPr>
            <p:cNvPr id="88" name="Freeform: Shape 87">
              <a:extLst>
                <a:ext uri="{FF2B5EF4-FFF2-40B4-BE49-F238E27FC236}">
                  <a16:creationId xmlns:a16="http://schemas.microsoft.com/office/drawing/2014/main" xmlns=""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9" name="Freeform: Shape 88">
              <a:extLst>
                <a:ext uri="{FF2B5EF4-FFF2-40B4-BE49-F238E27FC236}">
                  <a16:creationId xmlns:a16="http://schemas.microsoft.com/office/drawing/2014/main" xmlns=""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90" name="Freeform: Shape 89">
              <a:extLst>
                <a:ext uri="{FF2B5EF4-FFF2-40B4-BE49-F238E27FC236}">
                  <a16:creationId xmlns:a16="http://schemas.microsoft.com/office/drawing/2014/main" xmlns=""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1" name="Freeform: Shape 90">
              <a:extLst>
                <a:ext uri="{FF2B5EF4-FFF2-40B4-BE49-F238E27FC236}">
                  <a16:creationId xmlns:a16="http://schemas.microsoft.com/office/drawing/2014/main" xmlns=""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2" name="Freeform: Shape 91">
              <a:extLst>
                <a:ext uri="{FF2B5EF4-FFF2-40B4-BE49-F238E27FC236}">
                  <a16:creationId xmlns:a16="http://schemas.microsoft.com/office/drawing/2014/main" xmlns=""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93" name="Freeform: Shape 92">
              <a:extLst>
                <a:ext uri="{FF2B5EF4-FFF2-40B4-BE49-F238E27FC236}">
                  <a16:creationId xmlns:a16="http://schemas.microsoft.com/office/drawing/2014/main" xmlns=""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4" name="Freeform: Shape 93">
              <a:extLst>
                <a:ext uri="{FF2B5EF4-FFF2-40B4-BE49-F238E27FC236}">
                  <a16:creationId xmlns:a16="http://schemas.microsoft.com/office/drawing/2014/main" xmlns=""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5" name="Freeform: Shape 94">
              <a:extLst>
                <a:ext uri="{FF2B5EF4-FFF2-40B4-BE49-F238E27FC236}">
                  <a16:creationId xmlns:a16="http://schemas.microsoft.com/office/drawing/2014/main" xmlns=""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6" name="Freeform: Shape 95">
              <a:extLst>
                <a:ext uri="{FF2B5EF4-FFF2-40B4-BE49-F238E27FC236}">
                  <a16:creationId xmlns:a16="http://schemas.microsoft.com/office/drawing/2014/main" xmlns=""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7" name="Freeform: Shape 96">
              <a:extLst>
                <a:ext uri="{FF2B5EF4-FFF2-40B4-BE49-F238E27FC236}">
                  <a16:creationId xmlns:a16="http://schemas.microsoft.com/office/drawing/2014/main" xmlns=""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8" name="Freeform: Shape 97">
              <a:extLst>
                <a:ext uri="{FF2B5EF4-FFF2-40B4-BE49-F238E27FC236}">
                  <a16:creationId xmlns:a16="http://schemas.microsoft.com/office/drawing/2014/main" xmlns=""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9" name="Freeform: Shape 98">
              <a:extLst>
                <a:ext uri="{FF2B5EF4-FFF2-40B4-BE49-F238E27FC236}">
                  <a16:creationId xmlns:a16="http://schemas.microsoft.com/office/drawing/2014/main" xmlns=""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00" name="Freeform: Shape 99">
              <a:extLst>
                <a:ext uri="{FF2B5EF4-FFF2-40B4-BE49-F238E27FC236}">
                  <a16:creationId xmlns:a16="http://schemas.microsoft.com/office/drawing/2014/main" xmlns=""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pic>
        <p:nvPicPr>
          <p:cNvPr id="101" name="Graphic 100">
            <a:extLst>
              <a:ext uri="{FF2B5EF4-FFF2-40B4-BE49-F238E27FC236}">
                <a16:creationId xmlns:a16="http://schemas.microsoft.com/office/drawing/2014/main" xmlns="" id="{68A79119-43EB-4377-9B0D-88C496AD181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pic>
        <p:nvPicPr>
          <p:cNvPr id="102" name="Graphic 101">
            <a:extLst>
              <a:ext uri="{FF2B5EF4-FFF2-40B4-BE49-F238E27FC236}">
                <a16:creationId xmlns:a16="http://schemas.microsoft.com/office/drawing/2014/main" xmlns="" id="{10BD489F-CECB-44A0-83A4-CDCC3B564DE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8854093" y="2941685"/>
            <a:ext cx="1013994" cy="915288"/>
          </a:xfrm>
          <a:prstGeom prst="rect">
            <a:avLst/>
          </a:prstGeom>
        </p:spPr>
      </p:pic>
      <p:sp>
        <p:nvSpPr>
          <p:cNvPr id="104" name="Rectangle 103">
            <a:hlinkClick r:id="rId7" action="ppaction://hlinksldjump"/>
            <a:extLst>
              <a:ext uri="{FF2B5EF4-FFF2-40B4-BE49-F238E27FC236}">
                <a16:creationId xmlns:a16="http://schemas.microsoft.com/office/drawing/2014/main" xmlns="" id="{13A1AE94-DB0F-4E56-A5C4-7CA0C836893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hlinkClick r:id="rId8" action="ppaction://hlinksldjump"/>
            <a:extLst>
              <a:ext uri="{FF2B5EF4-FFF2-40B4-BE49-F238E27FC236}">
                <a16:creationId xmlns:a16="http://schemas.microsoft.com/office/drawing/2014/main" xmlns="" id="{5A77EA71-D66B-4AD2-8580-8EBA03F9A17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hlinkClick r:id="rId9" action="ppaction://hlinksldjump"/>
            <a:extLst>
              <a:ext uri="{FF2B5EF4-FFF2-40B4-BE49-F238E27FC236}">
                <a16:creationId xmlns:a16="http://schemas.microsoft.com/office/drawing/2014/main" xmlns="" id="{60382985-AD2C-44CC-85B2-FD936DE3D8E1}"/>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hlinkClick r:id="rId10" action="ppaction://hlinksldjump"/>
            <a:extLst>
              <a:ext uri="{FF2B5EF4-FFF2-40B4-BE49-F238E27FC236}">
                <a16:creationId xmlns:a16="http://schemas.microsoft.com/office/drawing/2014/main" xmlns="" id="{ACAB4829-D1BE-4333-B936-E53C4AD8F381}"/>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xmlns="" id="{05C4550D-1BCA-BA41-97F7-398B403721C7}"/>
              </a:ext>
            </a:extLst>
          </p:cNvPr>
          <p:cNvGrpSpPr/>
          <p:nvPr/>
        </p:nvGrpSpPr>
        <p:grpSpPr>
          <a:xfrm>
            <a:off x="379808" y="375301"/>
            <a:ext cx="1332040" cy="1058813"/>
            <a:chOff x="379808" y="375301"/>
            <a:chExt cx="1332040" cy="1058813"/>
          </a:xfrm>
        </p:grpSpPr>
        <p:sp>
          <p:nvSpPr>
            <p:cNvPr id="109" name="Rectangle: Rounded Corners 112">
              <a:extLst>
                <a:ext uri="{FF2B5EF4-FFF2-40B4-BE49-F238E27FC236}">
                  <a16:creationId xmlns:a16="http://schemas.microsoft.com/office/drawing/2014/main" xmlns="" id="{1F121C72-FDA1-D149-A7A9-E98192BBB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Kubernetes Service (AKS)</a:t>
              </a:r>
            </a:p>
          </p:txBody>
        </p:sp>
        <p:grpSp>
          <p:nvGrpSpPr>
            <p:cNvPr id="110" name="Group 109">
              <a:extLst>
                <a:ext uri="{FF2B5EF4-FFF2-40B4-BE49-F238E27FC236}">
                  <a16:creationId xmlns:a16="http://schemas.microsoft.com/office/drawing/2014/main" xmlns="" id="{9801B1E6-13D5-6A45-82DB-2B867B8A2955}"/>
                </a:ext>
              </a:extLst>
            </p:cNvPr>
            <p:cNvGrpSpPr/>
            <p:nvPr/>
          </p:nvGrpSpPr>
          <p:grpSpPr>
            <a:xfrm>
              <a:off x="772555" y="375301"/>
              <a:ext cx="547979" cy="528905"/>
              <a:chOff x="2368476" y="589018"/>
              <a:chExt cx="1012508" cy="977265"/>
            </a:xfrm>
          </p:grpSpPr>
          <p:sp>
            <p:nvSpPr>
              <p:cNvPr id="111" name="Freeform: Shape 118">
                <a:extLst>
                  <a:ext uri="{FF2B5EF4-FFF2-40B4-BE49-F238E27FC236}">
                    <a16:creationId xmlns:a16="http://schemas.microsoft.com/office/drawing/2014/main" xmlns="" id="{A72FB98F-9954-EC42-A25C-FAC2E48C8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2" name="Freeform: Shape 119">
                <a:extLst>
                  <a:ext uri="{FF2B5EF4-FFF2-40B4-BE49-F238E27FC236}">
                    <a16:creationId xmlns:a16="http://schemas.microsoft.com/office/drawing/2014/main" xmlns="" id="{6AF07D56-8264-3846-A5D4-F61BE5DB567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3" name="Freeform: Shape 120">
                <a:extLst>
                  <a:ext uri="{FF2B5EF4-FFF2-40B4-BE49-F238E27FC236}">
                    <a16:creationId xmlns:a16="http://schemas.microsoft.com/office/drawing/2014/main" xmlns="" id="{51ECC89A-5EAD-3944-A277-5BFE9859C1E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4" name="Freeform: Shape 121">
                <a:extLst>
                  <a:ext uri="{FF2B5EF4-FFF2-40B4-BE49-F238E27FC236}">
                    <a16:creationId xmlns:a16="http://schemas.microsoft.com/office/drawing/2014/main" xmlns="" id="{046E1B75-5EF0-394A-9D95-1AF21DAFE7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5" name="Freeform: Shape 122">
                <a:extLst>
                  <a:ext uri="{FF2B5EF4-FFF2-40B4-BE49-F238E27FC236}">
                    <a16:creationId xmlns:a16="http://schemas.microsoft.com/office/drawing/2014/main" xmlns="" id="{55B2D133-A6B4-5845-A155-741895B5350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6" name="Freeform: Shape 123">
                <a:extLst>
                  <a:ext uri="{FF2B5EF4-FFF2-40B4-BE49-F238E27FC236}">
                    <a16:creationId xmlns:a16="http://schemas.microsoft.com/office/drawing/2014/main" xmlns="" id="{76E8BC7A-ED0C-4348-BE51-E014407363E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7" name="Freeform: Shape 124">
                <a:extLst>
                  <a:ext uri="{FF2B5EF4-FFF2-40B4-BE49-F238E27FC236}">
                    <a16:creationId xmlns:a16="http://schemas.microsoft.com/office/drawing/2014/main" xmlns="" id="{82BBB3DC-A503-4746-934E-17D60524F41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8" name="Freeform: Shape 125">
                <a:extLst>
                  <a:ext uri="{FF2B5EF4-FFF2-40B4-BE49-F238E27FC236}">
                    <a16:creationId xmlns:a16="http://schemas.microsoft.com/office/drawing/2014/main" xmlns="" id="{9419C79C-F4A4-2544-922A-B07805A59799}"/>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19" name="Freeform: Shape 126">
                <a:extLst>
                  <a:ext uri="{FF2B5EF4-FFF2-40B4-BE49-F238E27FC236}">
                    <a16:creationId xmlns:a16="http://schemas.microsoft.com/office/drawing/2014/main" xmlns="" id="{61BC13D0-DD63-5846-9637-18F0E205E7F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0" name="Freeform: Shape 127">
                <a:extLst>
                  <a:ext uri="{FF2B5EF4-FFF2-40B4-BE49-F238E27FC236}">
                    <a16:creationId xmlns:a16="http://schemas.microsoft.com/office/drawing/2014/main" xmlns="" id="{0EE765F6-DA51-1D49-A9A7-36FD036C9CA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1" name="Freeform: Shape 128">
                <a:extLst>
                  <a:ext uri="{FF2B5EF4-FFF2-40B4-BE49-F238E27FC236}">
                    <a16:creationId xmlns:a16="http://schemas.microsoft.com/office/drawing/2014/main" xmlns="" id="{4695D969-F389-1749-B31B-75021E77027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2" name="Freeform: Shape 129">
                <a:extLst>
                  <a:ext uri="{FF2B5EF4-FFF2-40B4-BE49-F238E27FC236}">
                    <a16:creationId xmlns:a16="http://schemas.microsoft.com/office/drawing/2014/main" xmlns="" id="{41B1A2F4-0126-8543-9BE6-D7BF419BF51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3" name="Freeform: Shape 130">
                <a:extLst>
                  <a:ext uri="{FF2B5EF4-FFF2-40B4-BE49-F238E27FC236}">
                    <a16:creationId xmlns:a16="http://schemas.microsoft.com/office/drawing/2014/main" xmlns="" id="{28E800A4-66AA-1341-8DC7-6EBD7E9803E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4" name="Freeform: Shape 131">
                <a:extLst>
                  <a:ext uri="{FF2B5EF4-FFF2-40B4-BE49-F238E27FC236}">
                    <a16:creationId xmlns:a16="http://schemas.microsoft.com/office/drawing/2014/main" xmlns="" id="{52D372C9-6957-FA4A-BA8D-2D220F3DDC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5" name="Freeform: Shape 132">
                <a:extLst>
                  <a:ext uri="{FF2B5EF4-FFF2-40B4-BE49-F238E27FC236}">
                    <a16:creationId xmlns:a16="http://schemas.microsoft.com/office/drawing/2014/main" xmlns="" id="{C113B5D4-35F0-114C-A30F-D45792E956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6" name="Freeform: Shape 133">
                <a:extLst>
                  <a:ext uri="{FF2B5EF4-FFF2-40B4-BE49-F238E27FC236}">
                    <a16:creationId xmlns:a16="http://schemas.microsoft.com/office/drawing/2014/main" xmlns="" id="{C167A12A-E552-B742-8C10-A16E9DAD8E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7" name="Freeform: Shape 134">
                <a:extLst>
                  <a:ext uri="{FF2B5EF4-FFF2-40B4-BE49-F238E27FC236}">
                    <a16:creationId xmlns:a16="http://schemas.microsoft.com/office/drawing/2014/main" xmlns="" id="{2FE56F0E-7859-1D4E-A0E1-BDCD5AAE7E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8" name="Freeform: Shape 135">
                <a:extLst>
                  <a:ext uri="{FF2B5EF4-FFF2-40B4-BE49-F238E27FC236}">
                    <a16:creationId xmlns:a16="http://schemas.microsoft.com/office/drawing/2014/main" xmlns="" id="{3C87CBB6-DBDD-8B44-A25D-D9AF158248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9" name="Freeform: Shape 136">
                <a:extLst>
                  <a:ext uri="{FF2B5EF4-FFF2-40B4-BE49-F238E27FC236}">
                    <a16:creationId xmlns:a16="http://schemas.microsoft.com/office/drawing/2014/main" xmlns="" id="{E92226C3-663C-2C4D-8F1B-03484C6D791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0" name="Freeform: Shape 137">
                <a:extLst>
                  <a:ext uri="{FF2B5EF4-FFF2-40B4-BE49-F238E27FC236}">
                    <a16:creationId xmlns:a16="http://schemas.microsoft.com/office/drawing/2014/main" xmlns="" id="{3A1EF0CC-8F6E-3341-9108-43F9808E803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1" name="Freeform: Shape 138">
                <a:extLst>
                  <a:ext uri="{FF2B5EF4-FFF2-40B4-BE49-F238E27FC236}">
                    <a16:creationId xmlns:a16="http://schemas.microsoft.com/office/drawing/2014/main" xmlns="" id="{B190DC34-C626-E949-9C47-35A87B7CFD7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grpSp>
      </p:grpSp>
    </p:spTree>
    <p:extLst>
      <p:ext uri="{BB962C8B-B14F-4D97-AF65-F5344CB8AC3E}">
        <p14:creationId xmlns:p14="http://schemas.microsoft.com/office/powerpoint/2010/main" val="10379396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CDBD20B-E4B5-45C7-9D5E-5A7BF6B8862F}"/>
              </a:ext>
            </a:extLst>
          </p:cNvPr>
          <p:cNvPicPr>
            <a:picLocks noChangeAspect="1"/>
          </p:cNvPicPr>
          <p:nvPr/>
        </p:nvPicPr>
        <p:blipFill>
          <a:blip r:embed="rId3"/>
          <a:stretch>
            <a:fillRect/>
          </a:stretch>
        </p:blipFill>
        <p:spPr>
          <a:xfrm>
            <a:off x="3849763" y="2016583"/>
            <a:ext cx="6596773" cy="4472887"/>
          </a:xfrm>
          <a:prstGeom prst="rect">
            <a:avLst/>
          </a:prstGeom>
        </p:spPr>
      </p:pic>
      <p:sp>
        <p:nvSpPr>
          <p:cNvPr id="35" name="Title 4">
            <a:extLst>
              <a:ext uri="{FF2B5EF4-FFF2-40B4-BE49-F238E27FC236}">
                <a16:creationId xmlns:a16="http://schemas.microsoft.com/office/drawing/2014/main" xmlns="" id="{48851584-F1E7-4050-B2CD-829A6C3C8F98}"/>
              </a:ext>
            </a:extLst>
          </p:cNvPr>
          <p:cNvSpPr>
            <a:spLocks noGrp="1"/>
          </p:cNvSpPr>
          <p:nvPr>
            <p:ph type="title"/>
          </p:nvPr>
        </p:nvSpPr>
        <p:spPr>
          <a:xfrm>
            <a:off x="2715235" y="505538"/>
            <a:ext cx="8853189" cy="854371"/>
          </a:xfrm>
        </p:spPr>
        <p:txBody>
          <a:bodyPr/>
          <a:lstStyle/>
          <a:p>
            <a:pPr algn="ctr"/>
            <a:r>
              <a:rPr lang="en-US" sz="4705" dirty="0">
                <a:solidFill>
                  <a:schemeClr val="tx1"/>
                </a:solidFill>
              </a:rPr>
              <a:t>Draft</a:t>
            </a:r>
          </a:p>
        </p:txBody>
      </p:sp>
      <p:sp>
        <p:nvSpPr>
          <p:cNvPr id="43" name="TextBox 42">
            <a:extLst>
              <a:ext uri="{FF2B5EF4-FFF2-40B4-BE49-F238E27FC236}">
                <a16:creationId xmlns:a16="http://schemas.microsoft.com/office/drawing/2014/main" xmlns="" id="{9F1D05CF-1A6F-4303-A157-94266495FF18}"/>
              </a:ext>
            </a:extLst>
          </p:cNvPr>
          <p:cNvSpPr txBox="1"/>
          <p:nvPr/>
        </p:nvSpPr>
        <p:spPr>
          <a:xfrm>
            <a:off x="3796902" y="1302410"/>
            <a:ext cx="6689847"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xmlns="" id="{07B68407-E636-4A48-A332-C3DD4A80321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xmlns="" id="{1E7E14EC-0969-48A7-9042-A4E5924A88C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xmlns="" id="{72CF42DB-3D6B-41BD-BDB8-3ACE2CD8CA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xmlns="" id="{65768136-A4BA-45C9-BE7F-49A4DADD284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xmlns="" id="{BBB46B72-E6CA-4C77-9A91-E812B4FA95F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xmlns="" id="{88A00263-E5E8-4CC8-9DA8-6D2D92A2CAF1}"/>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xmlns="" id="{85FB2E36-7A7B-4813-9173-D347E94F377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xmlns="" id="{C041A06B-1C2E-4056-92CF-615BADBABF29}"/>
              </a:ext>
            </a:extLst>
          </p:cNvPr>
          <p:cNvGrpSpPr/>
          <p:nvPr/>
        </p:nvGrpSpPr>
        <p:grpSpPr>
          <a:xfrm>
            <a:off x="771839" y="376707"/>
            <a:ext cx="547979" cy="528905"/>
            <a:chOff x="2368476" y="589018"/>
            <a:chExt cx="1012508" cy="977265"/>
          </a:xfrm>
        </p:grpSpPr>
        <p:sp>
          <p:nvSpPr>
            <p:cNvPr id="42" name="Freeform: Shape 41">
              <a:extLst>
                <a:ext uri="{FF2B5EF4-FFF2-40B4-BE49-F238E27FC236}">
                  <a16:creationId xmlns:a16="http://schemas.microsoft.com/office/drawing/2014/main" xmlns=""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44" name="Freeform: Shape 43">
              <a:extLst>
                <a:ext uri="{FF2B5EF4-FFF2-40B4-BE49-F238E27FC236}">
                  <a16:creationId xmlns:a16="http://schemas.microsoft.com/office/drawing/2014/main" xmlns=""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45" name="Freeform: Shape 44">
              <a:extLst>
                <a:ext uri="{FF2B5EF4-FFF2-40B4-BE49-F238E27FC236}">
                  <a16:creationId xmlns:a16="http://schemas.microsoft.com/office/drawing/2014/main" xmlns=""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46" name="Freeform: Shape 45">
              <a:extLst>
                <a:ext uri="{FF2B5EF4-FFF2-40B4-BE49-F238E27FC236}">
                  <a16:creationId xmlns:a16="http://schemas.microsoft.com/office/drawing/2014/main" xmlns=""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47" name="Freeform: Shape 46">
              <a:extLst>
                <a:ext uri="{FF2B5EF4-FFF2-40B4-BE49-F238E27FC236}">
                  <a16:creationId xmlns:a16="http://schemas.microsoft.com/office/drawing/2014/main" xmlns=""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48" name="Freeform: Shape 47">
              <a:extLst>
                <a:ext uri="{FF2B5EF4-FFF2-40B4-BE49-F238E27FC236}">
                  <a16:creationId xmlns:a16="http://schemas.microsoft.com/office/drawing/2014/main" xmlns=""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49" name="Freeform: Shape 48">
              <a:extLst>
                <a:ext uri="{FF2B5EF4-FFF2-40B4-BE49-F238E27FC236}">
                  <a16:creationId xmlns:a16="http://schemas.microsoft.com/office/drawing/2014/main" xmlns=""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0" name="Freeform: Shape 49">
              <a:extLst>
                <a:ext uri="{FF2B5EF4-FFF2-40B4-BE49-F238E27FC236}">
                  <a16:creationId xmlns:a16="http://schemas.microsoft.com/office/drawing/2014/main" xmlns=""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1" name="Freeform: Shape 50">
              <a:extLst>
                <a:ext uri="{FF2B5EF4-FFF2-40B4-BE49-F238E27FC236}">
                  <a16:creationId xmlns:a16="http://schemas.microsoft.com/office/drawing/2014/main" xmlns=""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2" name="Freeform: Shape 51">
              <a:extLst>
                <a:ext uri="{FF2B5EF4-FFF2-40B4-BE49-F238E27FC236}">
                  <a16:creationId xmlns:a16="http://schemas.microsoft.com/office/drawing/2014/main" xmlns=""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3" name="Freeform: Shape 52">
              <a:extLst>
                <a:ext uri="{FF2B5EF4-FFF2-40B4-BE49-F238E27FC236}">
                  <a16:creationId xmlns:a16="http://schemas.microsoft.com/office/drawing/2014/main" xmlns=""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4" name="Freeform: Shape 53">
              <a:extLst>
                <a:ext uri="{FF2B5EF4-FFF2-40B4-BE49-F238E27FC236}">
                  <a16:creationId xmlns:a16="http://schemas.microsoft.com/office/drawing/2014/main" xmlns=""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5" name="Freeform: Shape 54">
              <a:extLst>
                <a:ext uri="{FF2B5EF4-FFF2-40B4-BE49-F238E27FC236}">
                  <a16:creationId xmlns:a16="http://schemas.microsoft.com/office/drawing/2014/main" xmlns=""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6" name="Freeform: Shape 55">
              <a:extLst>
                <a:ext uri="{FF2B5EF4-FFF2-40B4-BE49-F238E27FC236}">
                  <a16:creationId xmlns:a16="http://schemas.microsoft.com/office/drawing/2014/main" xmlns=""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7" name="Freeform: Shape 56">
              <a:extLst>
                <a:ext uri="{FF2B5EF4-FFF2-40B4-BE49-F238E27FC236}">
                  <a16:creationId xmlns:a16="http://schemas.microsoft.com/office/drawing/2014/main" xmlns=""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8" name="Freeform: Shape 57">
              <a:extLst>
                <a:ext uri="{FF2B5EF4-FFF2-40B4-BE49-F238E27FC236}">
                  <a16:creationId xmlns:a16="http://schemas.microsoft.com/office/drawing/2014/main" xmlns=""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59" name="Freeform: Shape 58">
              <a:extLst>
                <a:ext uri="{FF2B5EF4-FFF2-40B4-BE49-F238E27FC236}">
                  <a16:creationId xmlns:a16="http://schemas.microsoft.com/office/drawing/2014/main" xmlns=""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60" name="Freeform: Shape 59">
              <a:extLst>
                <a:ext uri="{FF2B5EF4-FFF2-40B4-BE49-F238E27FC236}">
                  <a16:creationId xmlns:a16="http://schemas.microsoft.com/office/drawing/2014/main" xmlns=""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61" name="Freeform: Shape 60">
              <a:extLst>
                <a:ext uri="{FF2B5EF4-FFF2-40B4-BE49-F238E27FC236}">
                  <a16:creationId xmlns:a16="http://schemas.microsoft.com/office/drawing/2014/main" xmlns=""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62" name="Freeform: Shape 61">
              <a:extLst>
                <a:ext uri="{FF2B5EF4-FFF2-40B4-BE49-F238E27FC236}">
                  <a16:creationId xmlns:a16="http://schemas.microsoft.com/office/drawing/2014/main" xmlns=""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63" name="Freeform: Shape 62">
              <a:extLst>
                <a:ext uri="{FF2B5EF4-FFF2-40B4-BE49-F238E27FC236}">
                  <a16:creationId xmlns:a16="http://schemas.microsoft.com/office/drawing/2014/main" xmlns=""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64" name="Group 63">
            <a:extLst>
              <a:ext uri="{FF2B5EF4-FFF2-40B4-BE49-F238E27FC236}">
                <a16:creationId xmlns:a16="http://schemas.microsoft.com/office/drawing/2014/main" xmlns="" id="{664C762C-6B87-4049-9FEA-3949DA928232}"/>
              </a:ext>
            </a:extLst>
          </p:cNvPr>
          <p:cNvGrpSpPr/>
          <p:nvPr/>
        </p:nvGrpSpPr>
        <p:grpSpPr>
          <a:xfrm>
            <a:off x="718982" y="1649453"/>
            <a:ext cx="573162" cy="508369"/>
            <a:chOff x="2878931" y="2940843"/>
            <a:chExt cx="1095375" cy="971550"/>
          </a:xfrm>
        </p:grpSpPr>
        <p:sp>
          <p:nvSpPr>
            <p:cNvPr id="65" name="Freeform: Shape 64">
              <a:extLst>
                <a:ext uri="{FF2B5EF4-FFF2-40B4-BE49-F238E27FC236}">
                  <a16:creationId xmlns:a16="http://schemas.microsoft.com/office/drawing/2014/main" xmlns=""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66" name="Freeform: Shape 65">
              <a:extLst>
                <a:ext uri="{FF2B5EF4-FFF2-40B4-BE49-F238E27FC236}">
                  <a16:creationId xmlns:a16="http://schemas.microsoft.com/office/drawing/2014/main" xmlns=""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67" name="Freeform: Shape 66">
              <a:extLst>
                <a:ext uri="{FF2B5EF4-FFF2-40B4-BE49-F238E27FC236}">
                  <a16:creationId xmlns:a16="http://schemas.microsoft.com/office/drawing/2014/main" xmlns=""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68" name="Freeform: Shape 67">
              <a:extLst>
                <a:ext uri="{FF2B5EF4-FFF2-40B4-BE49-F238E27FC236}">
                  <a16:creationId xmlns:a16="http://schemas.microsoft.com/office/drawing/2014/main" xmlns=""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69" name="Freeform: Shape 68">
              <a:extLst>
                <a:ext uri="{FF2B5EF4-FFF2-40B4-BE49-F238E27FC236}">
                  <a16:creationId xmlns:a16="http://schemas.microsoft.com/office/drawing/2014/main" xmlns=""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70" name="Freeform: Shape 69">
              <a:extLst>
                <a:ext uri="{FF2B5EF4-FFF2-40B4-BE49-F238E27FC236}">
                  <a16:creationId xmlns:a16="http://schemas.microsoft.com/office/drawing/2014/main" xmlns=""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71" name="Freeform: Shape 70">
              <a:extLst>
                <a:ext uri="{FF2B5EF4-FFF2-40B4-BE49-F238E27FC236}">
                  <a16:creationId xmlns:a16="http://schemas.microsoft.com/office/drawing/2014/main" xmlns=""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72" name="Group 71">
            <a:extLst>
              <a:ext uri="{FF2B5EF4-FFF2-40B4-BE49-F238E27FC236}">
                <a16:creationId xmlns:a16="http://schemas.microsoft.com/office/drawing/2014/main" xmlns="" id="{88723B69-638E-46EE-BADC-7062A4275D19}"/>
              </a:ext>
            </a:extLst>
          </p:cNvPr>
          <p:cNvGrpSpPr/>
          <p:nvPr/>
        </p:nvGrpSpPr>
        <p:grpSpPr>
          <a:xfrm>
            <a:off x="750744" y="5449176"/>
            <a:ext cx="610269" cy="540751"/>
            <a:chOff x="4360069" y="2943701"/>
            <a:chExt cx="1095375" cy="970597"/>
          </a:xfrm>
        </p:grpSpPr>
        <p:sp>
          <p:nvSpPr>
            <p:cNvPr id="73" name="Freeform: Shape 72">
              <a:extLst>
                <a:ext uri="{FF2B5EF4-FFF2-40B4-BE49-F238E27FC236}">
                  <a16:creationId xmlns:a16="http://schemas.microsoft.com/office/drawing/2014/main" xmlns=""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74" name="Freeform: Shape 73">
              <a:extLst>
                <a:ext uri="{FF2B5EF4-FFF2-40B4-BE49-F238E27FC236}">
                  <a16:creationId xmlns:a16="http://schemas.microsoft.com/office/drawing/2014/main" xmlns=""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75" name="Freeform: Shape 74">
              <a:extLst>
                <a:ext uri="{FF2B5EF4-FFF2-40B4-BE49-F238E27FC236}">
                  <a16:creationId xmlns:a16="http://schemas.microsoft.com/office/drawing/2014/main" xmlns=""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76" name="Freeform: Shape 75">
              <a:extLst>
                <a:ext uri="{FF2B5EF4-FFF2-40B4-BE49-F238E27FC236}">
                  <a16:creationId xmlns:a16="http://schemas.microsoft.com/office/drawing/2014/main" xmlns=""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77" name="Freeform: Shape 76">
              <a:extLst>
                <a:ext uri="{FF2B5EF4-FFF2-40B4-BE49-F238E27FC236}">
                  <a16:creationId xmlns:a16="http://schemas.microsoft.com/office/drawing/2014/main" xmlns=""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78" name="Freeform: Shape 77">
              <a:extLst>
                <a:ext uri="{FF2B5EF4-FFF2-40B4-BE49-F238E27FC236}">
                  <a16:creationId xmlns:a16="http://schemas.microsoft.com/office/drawing/2014/main" xmlns=""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79" name="Group 78">
            <a:extLst>
              <a:ext uri="{FF2B5EF4-FFF2-40B4-BE49-F238E27FC236}">
                <a16:creationId xmlns:a16="http://schemas.microsoft.com/office/drawing/2014/main" xmlns="" id="{14B1195E-2903-4C4E-A809-C97352AF241D}"/>
              </a:ext>
            </a:extLst>
          </p:cNvPr>
          <p:cNvGrpSpPr/>
          <p:nvPr/>
        </p:nvGrpSpPr>
        <p:grpSpPr>
          <a:xfrm>
            <a:off x="689250" y="2921163"/>
            <a:ext cx="647376" cy="513072"/>
            <a:chOff x="3517678" y="3062050"/>
            <a:chExt cx="1225868" cy="971550"/>
          </a:xfrm>
        </p:grpSpPr>
        <p:sp>
          <p:nvSpPr>
            <p:cNvPr id="80" name="Freeform: Shape 79">
              <a:extLst>
                <a:ext uri="{FF2B5EF4-FFF2-40B4-BE49-F238E27FC236}">
                  <a16:creationId xmlns:a16="http://schemas.microsoft.com/office/drawing/2014/main" xmlns=""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1" name="Freeform: Shape 80">
              <a:extLst>
                <a:ext uri="{FF2B5EF4-FFF2-40B4-BE49-F238E27FC236}">
                  <a16:creationId xmlns:a16="http://schemas.microsoft.com/office/drawing/2014/main" xmlns=""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2" name="Freeform: Shape 81">
              <a:extLst>
                <a:ext uri="{FF2B5EF4-FFF2-40B4-BE49-F238E27FC236}">
                  <a16:creationId xmlns:a16="http://schemas.microsoft.com/office/drawing/2014/main" xmlns=""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83" name="Freeform: Shape 82">
              <a:extLst>
                <a:ext uri="{FF2B5EF4-FFF2-40B4-BE49-F238E27FC236}">
                  <a16:creationId xmlns:a16="http://schemas.microsoft.com/office/drawing/2014/main" xmlns=""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84" name="Freeform: Shape 83">
              <a:extLst>
                <a:ext uri="{FF2B5EF4-FFF2-40B4-BE49-F238E27FC236}">
                  <a16:creationId xmlns:a16="http://schemas.microsoft.com/office/drawing/2014/main" xmlns=""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85" name="Freeform: Shape 84">
              <a:extLst>
                <a:ext uri="{FF2B5EF4-FFF2-40B4-BE49-F238E27FC236}">
                  <a16:creationId xmlns:a16="http://schemas.microsoft.com/office/drawing/2014/main" xmlns=""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86" name="Freeform: Shape 85">
              <a:extLst>
                <a:ext uri="{FF2B5EF4-FFF2-40B4-BE49-F238E27FC236}">
                  <a16:creationId xmlns:a16="http://schemas.microsoft.com/office/drawing/2014/main" xmlns=""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87" name="Freeform: Shape 86">
              <a:extLst>
                <a:ext uri="{FF2B5EF4-FFF2-40B4-BE49-F238E27FC236}">
                  <a16:creationId xmlns:a16="http://schemas.microsoft.com/office/drawing/2014/main" xmlns=""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88" name="Freeform: Shape 87">
              <a:extLst>
                <a:ext uri="{FF2B5EF4-FFF2-40B4-BE49-F238E27FC236}">
                  <a16:creationId xmlns:a16="http://schemas.microsoft.com/office/drawing/2014/main" xmlns=""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89" name="Freeform: Shape 88">
              <a:extLst>
                <a:ext uri="{FF2B5EF4-FFF2-40B4-BE49-F238E27FC236}">
                  <a16:creationId xmlns:a16="http://schemas.microsoft.com/office/drawing/2014/main" xmlns=""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0" name="Freeform: Shape 89">
              <a:extLst>
                <a:ext uri="{FF2B5EF4-FFF2-40B4-BE49-F238E27FC236}">
                  <a16:creationId xmlns:a16="http://schemas.microsoft.com/office/drawing/2014/main" xmlns=""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1" name="Freeform: Shape 90">
              <a:extLst>
                <a:ext uri="{FF2B5EF4-FFF2-40B4-BE49-F238E27FC236}">
                  <a16:creationId xmlns:a16="http://schemas.microsoft.com/office/drawing/2014/main" xmlns=""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92" name="Freeform: Shape 91">
              <a:extLst>
                <a:ext uri="{FF2B5EF4-FFF2-40B4-BE49-F238E27FC236}">
                  <a16:creationId xmlns:a16="http://schemas.microsoft.com/office/drawing/2014/main" xmlns=""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pic>
        <p:nvPicPr>
          <p:cNvPr id="93" name="Graphic 92">
            <a:extLst>
              <a:ext uri="{FF2B5EF4-FFF2-40B4-BE49-F238E27FC236}">
                <a16:creationId xmlns:a16="http://schemas.microsoft.com/office/drawing/2014/main" xmlns="" id="{6700339B-AFE2-4348-BDD7-C90D7B0C30A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94" name="Rectangle 93">
            <a:hlinkClick r:id="rId6" action="ppaction://hlinksldjump"/>
            <a:extLst>
              <a:ext uri="{FF2B5EF4-FFF2-40B4-BE49-F238E27FC236}">
                <a16:creationId xmlns:a16="http://schemas.microsoft.com/office/drawing/2014/main" xmlns="" id="{C14305AF-78D5-4086-AB27-184F776F91C6}"/>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xmlns="" id="{25A3A3B3-FB67-407D-94ED-6EE98EEC4ECE}"/>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xmlns="" id="{C67C4766-61E9-4D96-BDA8-177077549A6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xmlns="" id="{B8E776BC-8EBF-4377-8585-C9E0A783DA8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xmlns="" id="{2AD3C569-78F9-42CD-9758-1E0432AE803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8507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xmlns=""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44" name="Straight Connector 43">
            <a:extLst>
              <a:ext uri="{FF2B5EF4-FFF2-40B4-BE49-F238E27FC236}">
                <a16:creationId xmlns:a16="http://schemas.microsoft.com/office/drawing/2014/main" xmlns=""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xmlns=""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xmlns=""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0" name="Oval 49">
            <a:extLst>
              <a:ext uri="{FF2B5EF4-FFF2-40B4-BE49-F238E27FC236}">
                <a16:creationId xmlns:a16="http://schemas.microsoft.com/office/drawing/2014/main" xmlns=""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xmlns=""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xmlns=""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Manage complexity</a:t>
            </a:r>
          </a:p>
          <a:p>
            <a:pPr algn="ctr" defTabSz="914367">
              <a:spcAft>
                <a:spcPts val="588"/>
              </a:spcAft>
            </a:pPr>
            <a:r>
              <a:rPr lang="en-US" sz="1372" dirty="0">
                <a:solidFill>
                  <a:srgbClr val="505050"/>
                </a:solidFill>
              </a:rPr>
              <a:t>Charts can describe complex apps; provide repeatable app installs, and serve as a single point of authority</a:t>
            </a:r>
            <a:endParaRPr lang="en-US" sz="1372" dirty="0">
              <a:solidFill>
                <a:srgbClr val="505050"/>
              </a:solidFill>
              <a:cs typeface="Segoe UI Semibold" panose="020B0702040204020203" pitchFamily="34" charset="0"/>
            </a:endParaRPr>
          </a:p>
        </p:txBody>
      </p:sp>
      <p:sp>
        <p:nvSpPr>
          <p:cNvPr id="61" name="TextBox 60">
            <a:extLst>
              <a:ext uri="{FF2B5EF4-FFF2-40B4-BE49-F238E27FC236}">
                <a16:creationId xmlns:a16="http://schemas.microsoft.com/office/drawing/2014/main" xmlns=""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Easy updates</a:t>
            </a:r>
          </a:p>
          <a:p>
            <a:pPr algn="ctr" defTabSz="914367">
              <a:spcAft>
                <a:spcPts val="588"/>
              </a:spcAft>
            </a:pPr>
            <a:r>
              <a:rPr lang="en-US" sz="1372" dirty="0">
                <a:solidFill>
                  <a:srgbClr val="505050"/>
                </a:solidFill>
              </a:rPr>
              <a:t>Take the pain out </a:t>
            </a:r>
            <a:br>
              <a:rPr lang="en-US" sz="1372" dirty="0">
                <a:solidFill>
                  <a:srgbClr val="505050"/>
                </a:solidFill>
              </a:rPr>
            </a:br>
            <a:r>
              <a:rPr lang="en-US" sz="1372" dirty="0">
                <a:solidFill>
                  <a:srgbClr val="505050"/>
                </a:solidFill>
              </a:rPr>
              <a:t>of updates with in-place upgrades and custom hooks</a:t>
            </a:r>
            <a:endParaRPr lang="en-US" sz="1372" dirty="0">
              <a:solidFill>
                <a:srgbClr val="505050"/>
              </a:solidFill>
              <a:cs typeface="Segoe UI Semibold" panose="020B0702040204020203" pitchFamily="34" charset="0"/>
            </a:endParaRPr>
          </a:p>
        </p:txBody>
      </p:sp>
      <p:sp>
        <p:nvSpPr>
          <p:cNvPr id="65" name="TextBox 64">
            <a:extLst>
              <a:ext uri="{FF2B5EF4-FFF2-40B4-BE49-F238E27FC236}">
                <a16:creationId xmlns:a16="http://schemas.microsoft.com/office/drawing/2014/main" xmlns=""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sharing</a:t>
            </a:r>
          </a:p>
          <a:p>
            <a:pPr algn="ctr" defTabSz="914367">
              <a:spcAft>
                <a:spcPts val="588"/>
              </a:spcAft>
            </a:pPr>
            <a:r>
              <a:rPr lang="en-US" sz="1372" dirty="0">
                <a:solidFill>
                  <a:srgbClr val="505050"/>
                </a:solidFill>
              </a:rPr>
              <a:t>Charts are easy to version, share, and host on public or private servers</a:t>
            </a:r>
          </a:p>
        </p:txBody>
      </p:sp>
      <p:sp>
        <p:nvSpPr>
          <p:cNvPr id="66" name="TextBox 65">
            <a:extLst>
              <a:ext uri="{FF2B5EF4-FFF2-40B4-BE49-F238E27FC236}">
                <a16:creationId xmlns:a16="http://schemas.microsoft.com/office/drawing/2014/main" xmlns=""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Rollbacks</a:t>
            </a:r>
          </a:p>
          <a:p>
            <a:pPr algn="ctr" defTabSz="914367">
              <a:spcAft>
                <a:spcPts val="588"/>
              </a:spcAft>
            </a:pPr>
            <a:r>
              <a:rPr lang="en-US" sz="1372" dirty="0">
                <a:solidFill>
                  <a:srgbClr val="505050"/>
                </a:solidFill>
              </a:rPr>
              <a:t>Use </a:t>
            </a:r>
            <a:r>
              <a:rPr lang="en-US" sz="1372" dirty="0">
                <a:solidFill>
                  <a:srgbClr val="505050"/>
                </a:solidFill>
                <a:highlight>
                  <a:srgbClr val="F2F2F2"/>
                </a:highlight>
                <a:latin typeface="Consolas" panose="020B0609020204030204" pitchFamily="49" charset="0"/>
              </a:rPr>
              <a:t>helm rollout</a:t>
            </a:r>
            <a:r>
              <a:rPr lang="en-US" sz="1372" dirty="0">
                <a:solidFill>
                  <a:srgbClr val="505050"/>
                </a:solidFill>
                <a:latin typeface="Consolas" panose="020B0609020204030204" pitchFamily="49" charset="0"/>
              </a:rPr>
              <a:t> </a:t>
            </a:r>
            <a:r>
              <a:rPr lang="en-US" sz="1372" dirty="0">
                <a:solidFill>
                  <a:srgbClr val="505050"/>
                </a:solidFill>
              </a:rPr>
              <a:t>to roll back to an older version of a release with ease</a:t>
            </a:r>
          </a:p>
        </p:txBody>
      </p:sp>
      <p:grpSp>
        <p:nvGrpSpPr>
          <p:cNvPr id="63" name="Group 62">
            <a:extLst>
              <a:ext uri="{FF2B5EF4-FFF2-40B4-BE49-F238E27FC236}">
                <a16:creationId xmlns:a16="http://schemas.microsoft.com/office/drawing/2014/main" xmlns=""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xmlns=""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xmlns=""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72" name="Freeform: Shape 71">
                <a:extLst>
                  <a:ext uri="{FF2B5EF4-FFF2-40B4-BE49-F238E27FC236}">
                    <a16:creationId xmlns:a16="http://schemas.microsoft.com/office/drawing/2014/main" xmlns=""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74" name="Freeform: Shape 73">
                <a:extLst>
                  <a:ext uri="{FF2B5EF4-FFF2-40B4-BE49-F238E27FC236}">
                    <a16:creationId xmlns:a16="http://schemas.microsoft.com/office/drawing/2014/main" xmlns=""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75" name="Freeform: Shape 74">
                <a:extLst>
                  <a:ext uri="{FF2B5EF4-FFF2-40B4-BE49-F238E27FC236}">
                    <a16:creationId xmlns:a16="http://schemas.microsoft.com/office/drawing/2014/main" xmlns=""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76" name="Freeform: Shape 75">
                <a:extLst>
                  <a:ext uri="{FF2B5EF4-FFF2-40B4-BE49-F238E27FC236}">
                    <a16:creationId xmlns:a16="http://schemas.microsoft.com/office/drawing/2014/main" xmlns=""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77" name="Freeform: Shape 76">
                <a:extLst>
                  <a:ext uri="{FF2B5EF4-FFF2-40B4-BE49-F238E27FC236}">
                    <a16:creationId xmlns:a16="http://schemas.microsoft.com/office/drawing/2014/main" xmlns=""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grpSp>
        <p:grpSp>
          <p:nvGrpSpPr>
            <p:cNvPr id="62" name="Group 61">
              <a:extLst>
                <a:ext uri="{FF2B5EF4-FFF2-40B4-BE49-F238E27FC236}">
                  <a16:creationId xmlns:a16="http://schemas.microsoft.com/office/drawing/2014/main" xmlns=""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xmlns=""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1" name="Group 10">
                <a:extLst>
                  <a:ext uri="{FF2B5EF4-FFF2-40B4-BE49-F238E27FC236}">
                    <a16:creationId xmlns:a16="http://schemas.microsoft.com/office/drawing/2014/main" xmlns=""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xmlns=""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 name="Oval 6">
                  <a:extLst>
                    <a:ext uri="{FF2B5EF4-FFF2-40B4-BE49-F238E27FC236}">
                      <a16:creationId xmlns:a16="http://schemas.microsoft.com/office/drawing/2014/main" xmlns=""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8" name="Oval 7">
                  <a:extLst>
                    <a:ext uri="{FF2B5EF4-FFF2-40B4-BE49-F238E27FC236}">
                      <a16:creationId xmlns:a16="http://schemas.microsoft.com/office/drawing/2014/main" xmlns=""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9" name="Line 8">
                  <a:extLst>
                    <a:ext uri="{FF2B5EF4-FFF2-40B4-BE49-F238E27FC236}">
                      <a16:creationId xmlns:a16="http://schemas.microsoft.com/office/drawing/2014/main" xmlns=""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0" name="Line 9">
                  <a:extLst>
                    <a:ext uri="{FF2B5EF4-FFF2-40B4-BE49-F238E27FC236}">
                      <a16:creationId xmlns:a16="http://schemas.microsoft.com/office/drawing/2014/main" xmlns=""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grpSp>
      <p:grpSp>
        <p:nvGrpSpPr>
          <p:cNvPr id="90" name="Group 89">
            <a:extLst>
              <a:ext uri="{FF2B5EF4-FFF2-40B4-BE49-F238E27FC236}">
                <a16:creationId xmlns:a16="http://schemas.microsoft.com/office/drawing/2014/main" xmlns=""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xmlns=""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xmlns=""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86" name="Freeform: Shape 85">
              <a:extLst>
                <a:ext uri="{FF2B5EF4-FFF2-40B4-BE49-F238E27FC236}">
                  <a16:creationId xmlns:a16="http://schemas.microsoft.com/office/drawing/2014/main" xmlns=""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87" name="Freeform: Shape 86">
              <a:extLst>
                <a:ext uri="{FF2B5EF4-FFF2-40B4-BE49-F238E27FC236}">
                  <a16:creationId xmlns:a16="http://schemas.microsoft.com/office/drawing/2014/main" xmlns=""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88" name="Freeform: Shape 87">
              <a:extLst>
                <a:ext uri="{FF2B5EF4-FFF2-40B4-BE49-F238E27FC236}">
                  <a16:creationId xmlns:a16="http://schemas.microsoft.com/office/drawing/2014/main" xmlns=""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defTabSz="914367"/>
              <a:endParaRPr lang="en-US" sz="1765">
                <a:solidFill>
                  <a:srgbClr val="505050"/>
                </a:solidFill>
              </a:endParaRPr>
            </a:p>
          </p:txBody>
        </p:sp>
        <p:grpSp>
          <p:nvGrpSpPr>
            <p:cNvPr id="32" name="Group 31">
              <a:extLst>
                <a:ext uri="{FF2B5EF4-FFF2-40B4-BE49-F238E27FC236}">
                  <a16:creationId xmlns:a16="http://schemas.microsoft.com/office/drawing/2014/main" xmlns=""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xmlns=""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8" name="Freeform 16">
                <a:extLst>
                  <a:ext uri="{FF2B5EF4-FFF2-40B4-BE49-F238E27FC236}">
                    <a16:creationId xmlns:a16="http://schemas.microsoft.com/office/drawing/2014/main" xmlns=""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grpSp>
        <p:nvGrpSpPr>
          <p:cNvPr id="108" name="Group 107">
            <a:extLst>
              <a:ext uri="{FF2B5EF4-FFF2-40B4-BE49-F238E27FC236}">
                <a16:creationId xmlns:a16="http://schemas.microsoft.com/office/drawing/2014/main" xmlns=""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xmlns=""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xmlns=""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93" name="Freeform: Shape 92">
                <a:extLst>
                  <a:ext uri="{FF2B5EF4-FFF2-40B4-BE49-F238E27FC236}">
                    <a16:creationId xmlns:a16="http://schemas.microsoft.com/office/drawing/2014/main" xmlns=""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94" name="Freeform: Shape 93">
                <a:extLst>
                  <a:ext uri="{FF2B5EF4-FFF2-40B4-BE49-F238E27FC236}">
                    <a16:creationId xmlns:a16="http://schemas.microsoft.com/office/drawing/2014/main" xmlns=""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95" name="Freeform: Shape 94">
                <a:extLst>
                  <a:ext uri="{FF2B5EF4-FFF2-40B4-BE49-F238E27FC236}">
                    <a16:creationId xmlns:a16="http://schemas.microsoft.com/office/drawing/2014/main" xmlns=""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96" name="Freeform: Shape 95">
                <a:extLst>
                  <a:ext uri="{FF2B5EF4-FFF2-40B4-BE49-F238E27FC236}">
                    <a16:creationId xmlns:a16="http://schemas.microsoft.com/office/drawing/2014/main" xmlns=""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97" name="Freeform: Shape 96">
                <a:extLst>
                  <a:ext uri="{FF2B5EF4-FFF2-40B4-BE49-F238E27FC236}">
                    <a16:creationId xmlns:a16="http://schemas.microsoft.com/office/drawing/2014/main" xmlns=""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98" name="Freeform: Shape 97">
                <a:extLst>
                  <a:ext uri="{FF2B5EF4-FFF2-40B4-BE49-F238E27FC236}">
                    <a16:creationId xmlns:a16="http://schemas.microsoft.com/office/drawing/2014/main" xmlns=""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99" name="Freeform: Shape 98">
                <a:extLst>
                  <a:ext uri="{FF2B5EF4-FFF2-40B4-BE49-F238E27FC236}">
                    <a16:creationId xmlns:a16="http://schemas.microsoft.com/office/drawing/2014/main" xmlns=""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100" name="Freeform: Shape 99">
                <a:extLst>
                  <a:ext uri="{FF2B5EF4-FFF2-40B4-BE49-F238E27FC236}">
                    <a16:creationId xmlns:a16="http://schemas.microsoft.com/office/drawing/2014/main" xmlns=""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defTabSz="914367"/>
                <a:endParaRPr lang="en-US" sz="1765">
                  <a:solidFill>
                    <a:srgbClr val="505050"/>
                  </a:solidFill>
                </a:endParaRPr>
              </a:p>
            </p:txBody>
          </p:sp>
          <p:sp>
            <p:nvSpPr>
              <p:cNvPr id="101" name="Freeform: Shape 100">
                <a:extLst>
                  <a:ext uri="{FF2B5EF4-FFF2-40B4-BE49-F238E27FC236}">
                    <a16:creationId xmlns:a16="http://schemas.microsoft.com/office/drawing/2014/main" xmlns=""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102" name="Freeform: Shape 101">
                <a:extLst>
                  <a:ext uri="{FF2B5EF4-FFF2-40B4-BE49-F238E27FC236}">
                    <a16:creationId xmlns:a16="http://schemas.microsoft.com/office/drawing/2014/main" xmlns=""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103" name="Freeform: Shape 102">
                <a:extLst>
                  <a:ext uri="{FF2B5EF4-FFF2-40B4-BE49-F238E27FC236}">
                    <a16:creationId xmlns:a16="http://schemas.microsoft.com/office/drawing/2014/main" xmlns=""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104" name="Freeform: Shape 103">
                <a:extLst>
                  <a:ext uri="{FF2B5EF4-FFF2-40B4-BE49-F238E27FC236}">
                    <a16:creationId xmlns:a16="http://schemas.microsoft.com/office/drawing/2014/main" xmlns=""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105" name="Freeform: Shape 104">
                <a:extLst>
                  <a:ext uri="{FF2B5EF4-FFF2-40B4-BE49-F238E27FC236}">
                    <a16:creationId xmlns:a16="http://schemas.microsoft.com/office/drawing/2014/main" xmlns=""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106" name="Freeform: Shape 105">
                <a:extLst>
                  <a:ext uri="{FF2B5EF4-FFF2-40B4-BE49-F238E27FC236}">
                    <a16:creationId xmlns:a16="http://schemas.microsoft.com/office/drawing/2014/main" xmlns=""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grpSp>
        <p:grpSp>
          <p:nvGrpSpPr>
            <p:cNvPr id="107" name="Group 106">
              <a:extLst>
                <a:ext uri="{FF2B5EF4-FFF2-40B4-BE49-F238E27FC236}">
                  <a16:creationId xmlns:a16="http://schemas.microsoft.com/office/drawing/2014/main" xmlns=""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xmlns=""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27" name="Group 26">
                <a:extLst>
                  <a:ext uri="{FF2B5EF4-FFF2-40B4-BE49-F238E27FC236}">
                    <a16:creationId xmlns:a16="http://schemas.microsoft.com/office/drawing/2014/main" xmlns=""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xmlns=""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3" name="Line 14">
                  <a:extLst>
                    <a:ext uri="{FF2B5EF4-FFF2-40B4-BE49-F238E27FC236}">
                      <a16:creationId xmlns:a16="http://schemas.microsoft.com/office/drawing/2014/main" xmlns=""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4" name="Freeform 15">
                  <a:extLst>
                    <a:ext uri="{FF2B5EF4-FFF2-40B4-BE49-F238E27FC236}">
                      <a16:creationId xmlns:a16="http://schemas.microsoft.com/office/drawing/2014/main" xmlns=""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grpSp>
      </p:grpSp>
      <p:grpSp>
        <p:nvGrpSpPr>
          <p:cNvPr id="114" name="Group 113">
            <a:extLst>
              <a:ext uri="{FF2B5EF4-FFF2-40B4-BE49-F238E27FC236}">
                <a16:creationId xmlns:a16="http://schemas.microsoft.com/office/drawing/2014/main" xmlns=""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xmlns=""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xmlns=""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xmlns=""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xmlns=""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xmlns=""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xmlns=""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xmlns=""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xmlns=""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110" name="Freeform: Shape 109">
                <a:extLst>
                  <a:ext uri="{FF2B5EF4-FFF2-40B4-BE49-F238E27FC236}">
                    <a16:creationId xmlns:a16="http://schemas.microsoft.com/office/drawing/2014/main" xmlns=""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grpSp>
        <p:sp>
          <p:nvSpPr>
            <p:cNvPr id="112" name="Freeform: Shape 111">
              <a:extLst>
                <a:ext uri="{FF2B5EF4-FFF2-40B4-BE49-F238E27FC236}">
                  <a16:creationId xmlns:a16="http://schemas.microsoft.com/office/drawing/2014/main" xmlns=""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sp>
          <p:nvSpPr>
            <p:cNvPr id="113" name="Freeform: Shape 112">
              <a:extLst>
                <a:ext uri="{FF2B5EF4-FFF2-40B4-BE49-F238E27FC236}">
                  <a16:creationId xmlns:a16="http://schemas.microsoft.com/office/drawing/2014/main" xmlns=""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defTabSz="914367"/>
              <a:endParaRPr lang="en-US" sz="1765">
                <a:solidFill>
                  <a:srgbClr val="505050"/>
                </a:solidFill>
              </a:endParaRPr>
            </a:p>
          </p:txBody>
        </p:sp>
      </p:grpSp>
      <p:sp>
        <p:nvSpPr>
          <p:cNvPr id="115" name="Rectangle 114">
            <a:extLst>
              <a:ext uri="{FF2B5EF4-FFF2-40B4-BE49-F238E27FC236}">
                <a16:creationId xmlns:a16="http://schemas.microsoft.com/office/drawing/2014/main" xmlns=""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xmlns=""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xmlns=""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xmlns=""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xmlns=""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xmlns=""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xmlns=""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xmlns=""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6" name="Freeform: Shape 145">
              <a:extLst>
                <a:ext uri="{FF2B5EF4-FFF2-40B4-BE49-F238E27FC236}">
                  <a16:creationId xmlns:a16="http://schemas.microsoft.com/office/drawing/2014/main" xmlns=""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7" name="Freeform: Shape 146">
              <a:extLst>
                <a:ext uri="{FF2B5EF4-FFF2-40B4-BE49-F238E27FC236}">
                  <a16:creationId xmlns:a16="http://schemas.microsoft.com/office/drawing/2014/main" xmlns=""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48" name="Freeform: Shape 147">
              <a:extLst>
                <a:ext uri="{FF2B5EF4-FFF2-40B4-BE49-F238E27FC236}">
                  <a16:creationId xmlns:a16="http://schemas.microsoft.com/office/drawing/2014/main" xmlns=""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9" name="Freeform: Shape 148">
              <a:extLst>
                <a:ext uri="{FF2B5EF4-FFF2-40B4-BE49-F238E27FC236}">
                  <a16:creationId xmlns:a16="http://schemas.microsoft.com/office/drawing/2014/main" xmlns=""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0" name="Freeform: Shape 149">
              <a:extLst>
                <a:ext uri="{FF2B5EF4-FFF2-40B4-BE49-F238E27FC236}">
                  <a16:creationId xmlns:a16="http://schemas.microsoft.com/office/drawing/2014/main" xmlns=""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1" name="Freeform: Shape 150">
              <a:extLst>
                <a:ext uri="{FF2B5EF4-FFF2-40B4-BE49-F238E27FC236}">
                  <a16:creationId xmlns:a16="http://schemas.microsoft.com/office/drawing/2014/main" xmlns=""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52" name="Group 151">
            <a:extLst>
              <a:ext uri="{FF2B5EF4-FFF2-40B4-BE49-F238E27FC236}">
                <a16:creationId xmlns:a16="http://schemas.microsoft.com/office/drawing/2014/main" xmlns=""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xmlns=""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4" name="Freeform: Shape 153">
              <a:extLst>
                <a:ext uri="{FF2B5EF4-FFF2-40B4-BE49-F238E27FC236}">
                  <a16:creationId xmlns:a16="http://schemas.microsoft.com/office/drawing/2014/main" xmlns=""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5" name="Freeform: Shape 154">
              <a:extLst>
                <a:ext uri="{FF2B5EF4-FFF2-40B4-BE49-F238E27FC236}">
                  <a16:creationId xmlns:a16="http://schemas.microsoft.com/office/drawing/2014/main" xmlns=""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6" name="Freeform: Shape 155">
              <a:extLst>
                <a:ext uri="{FF2B5EF4-FFF2-40B4-BE49-F238E27FC236}">
                  <a16:creationId xmlns:a16="http://schemas.microsoft.com/office/drawing/2014/main" xmlns=""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7" name="Freeform: Shape 156">
              <a:extLst>
                <a:ext uri="{FF2B5EF4-FFF2-40B4-BE49-F238E27FC236}">
                  <a16:creationId xmlns:a16="http://schemas.microsoft.com/office/drawing/2014/main" xmlns=""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58" name="Freeform: Shape 157">
              <a:extLst>
                <a:ext uri="{FF2B5EF4-FFF2-40B4-BE49-F238E27FC236}">
                  <a16:creationId xmlns:a16="http://schemas.microsoft.com/office/drawing/2014/main" xmlns=""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59" name="Group 158">
            <a:extLst>
              <a:ext uri="{FF2B5EF4-FFF2-40B4-BE49-F238E27FC236}">
                <a16:creationId xmlns:a16="http://schemas.microsoft.com/office/drawing/2014/main" xmlns=""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xmlns=""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1" name="Freeform: Shape 160">
              <a:extLst>
                <a:ext uri="{FF2B5EF4-FFF2-40B4-BE49-F238E27FC236}">
                  <a16:creationId xmlns:a16="http://schemas.microsoft.com/office/drawing/2014/main" xmlns=""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2" name="Freeform: Shape 161">
              <a:extLst>
                <a:ext uri="{FF2B5EF4-FFF2-40B4-BE49-F238E27FC236}">
                  <a16:creationId xmlns:a16="http://schemas.microsoft.com/office/drawing/2014/main" xmlns=""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3" name="Freeform: Shape 162">
              <a:extLst>
                <a:ext uri="{FF2B5EF4-FFF2-40B4-BE49-F238E27FC236}">
                  <a16:creationId xmlns:a16="http://schemas.microsoft.com/office/drawing/2014/main" xmlns=""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4" name="Freeform: Shape 163">
              <a:extLst>
                <a:ext uri="{FF2B5EF4-FFF2-40B4-BE49-F238E27FC236}">
                  <a16:creationId xmlns:a16="http://schemas.microsoft.com/office/drawing/2014/main" xmlns=""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5" name="Freeform: Shape 164">
              <a:extLst>
                <a:ext uri="{FF2B5EF4-FFF2-40B4-BE49-F238E27FC236}">
                  <a16:creationId xmlns:a16="http://schemas.microsoft.com/office/drawing/2014/main" xmlns=""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6" name="Freeform: Shape 165">
              <a:extLst>
                <a:ext uri="{FF2B5EF4-FFF2-40B4-BE49-F238E27FC236}">
                  <a16:creationId xmlns:a16="http://schemas.microsoft.com/office/drawing/2014/main" xmlns=""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7" name="Freeform: Shape 166">
              <a:extLst>
                <a:ext uri="{FF2B5EF4-FFF2-40B4-BE49-F238E27FC236}">
                  <a16:creationId xmlns:a16="http://schemas.microsoft.com/office/drawing/2014/main" xmlns=""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8" name="Freeform: Shape 167">
              <a:extLst>
                <a:ext uri="{FF2B5EF4-FFF2-40B4-BE49-F238E27FC236}">
                  <a16:creationId xmlns:a16="http://schemas.microsoft.com/office/drawing/2014/main" xmlns=""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69" name="Freeform: Shape 168">
              <a:extLst>
                <a:ext uri="{FF2B5EF4-FFF2-40B4-BE49-F238E27FC236}">
                  <a16:creationId xmlns:a16="http://schemas.microsoft.com/office/drawing/2014/main" xmlns=""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70" name="Freeform: Shape 169">
              <a:extLst>
                <a:ext uri="{FF2B5EF4-FFF2-40B4-BE49-F238E27FC236}">
                  <a16:creationId xmlns:a16="http://schemas.microsoft.com/office/drawing/2014/main" xmlns=""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71" name="Freeform: Shape 170">
              <a:extLst>
                <a:ext uri="{FF2B5EF4-FFF2-40B4-BE49-F238E27FC236}">
                  <a16:creationId xmlns:a16="http://schemas.microsoft.com/office/drawing/2014/main" xmlns=""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72" name="Freeform: Shape 171">
              <a:extLst>
                <a:ext uri="{FF2B5EF4-FFF2-40B4-BE49-F238E27FC236}">
                  <a16:creationId xmlns:a16="http://schemas.microsoft.com/office/drawing/2014/main" xmlns=""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pic>
        <p:nvPicPr>
          <p:cNvPr id="173" name="Graphic 172">
            <a:extLst>
              <a:ext uri="{FF2B5EF4-FFF2-40B4-BE49-F238E27FC236}">
                <a16:creationId xmlns:a16="http://schemas.microsoft.com/office/drawing/2014/main" xmlns="" id="{02796858-1AEB-484A-A16C-63A2DD4A8AC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xmlns=""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hlinkClick r:id="rId6" action="ppaction://hlinksldjump"/>
            <a:extLst>
              <a:ext uri="{FF2B5EF4-FFF2-40B4-BE49-F238E27FC236}">
                <a16:creationId xmlns:a16="http://schemas.microsoft.com/office/drawing/2014/main" xmlns=""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hlinkClick r:id="rId7" action="ppaction://hlinksldjump"/>
            <a:extLst>
              <a:ext uri="{FF2B5EF4-FFF2-40B4-BE49-F238E27FC236}">
                <a16:creationId xmlns:a16="http://schemas.microsoft.com/office/drawing/2014/main" xmlns=""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hlinkClick r:id="rId8" action="ppaction://hlinksldjump"/>
            <a:extLst>
              <a:ext uri="{FF2B5EF4-FFF2-40B4-BE49-F238E27FC236}">
                <a16:creationId xmlns:a16="http://schemas.microsoft.com/office/drawing/2014/main" xmlns=""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9" name="Group 178">
            <a:extLst>
              <a:ext uri="{FF2B5EF4-FFF2-40B4-BE49-F238E27FC236}">
                <a16:creationId xmlns:a16="http://schemas.microsoft.com/office/drawing/2014/main" xmlns=""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xmlns=""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xmlns=""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xmlns=""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3" name="Freeform: Shape 119">
                <a:extLst>
                  <a:ext uri="{FF2B5EF4-FFF2-40B4-BE49-F238E27FC236}">
                    <a16:creationId xmlns:a16="http://schemas.microsoft.com/office/drawing/2014/main" xmlns=""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4" name="Freeform: Shape 120">
                <a:extLst>
                  <a:ext uri="{FF2B5EF4-FFF2-40B4-BE49-F238E27FC236}">
                    <a16:creationId xmlns:a16="http://schemas.microsoft.com/office/drawing/2014/main" xmlns=""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5" name="Freeform: Shape 121">
                <a:extLst>
                  <a:ext uri="{FF2B5EF4-FFF2-40B4-BE49-F238E27FC236}">
                    <a16:creationId xmlns:a16="http://schemas.microsoft.com/office/drawing/2014/main" xmlns=""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6" name="Freeform: Shape 122">
                <a:extLst>
                  <a:ext uri="{FF2B5EF4-FFF2-40B4-BE49-F238E27FC236}">
                    <a16:creationId xmlns:a16="http://schemas.microsoft.com/office/drawing/2014/main" xmlns=""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7" name="Freeform: Shape 123">
                <a:extLst>
                  <a:ext uri="{FF2B5EF4-FFF2-40B4-BE49-F238E27FC236}">
                    <a16:creationId xmlns:a16="http://schemas.microsoft.com/office/drawing/2014/main" xmlns=""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8" name="Freeform: Shape 124">
                <a:extLst>
                  <a:ext uri="{FF2B5EF4-FFF2-40B4-BE49-F238E27FC236}">
                    <a16:creationId xmlns:a16="http://schemas.microsoft.com/office/drawing/2014/main" xmlns=""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9" name="Freeform: Shape 125">
                <a:extLst>
                  <a:ext uri="{FF2B5EF4-FFF2-40B4-BE49-F238E27FC236}">
                    <a16:creationId xmlns:a16="http://schemas.microsoft.com/office/drawing/2014/main" xmlns=""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0" name="Freeform: Shape 126">
                <a:extLst>
                  <a:ext uri="{FF2B5EF4-FFF2-40B4-BE49-F238E27FC236}">
                    <a16:creationId xmlns:a16="http://schemas.microsoft.com/office/drawing/2014/main" xmlns=""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1" name="Freeform: Shape 127">
                <a:extLst>
                  <a:ext uri="{FF2B5EF4-FFF2-40B4-BE49-F238E27FC236}">
                    <a16:creationId xmlns:a16="http://schemas.microsoft.com/office/drawing/2014/main" xmlns=""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2" name="Freeform: Shape 128">
                <a:extLst>
                  <a:ext uri="{FF2B5EF4-FFF2-40B4-BE49-F238E27FC236}">
                    <a16:creationId xmlns:a16="http://schemas.microsoft.com/office/drawing/2014/main" xmlns=""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3" name="Freeform: Shape 129">
                <a:extLst>
                  <a:ext uri="{FF2B5EF4-FFF2-40B4-BE49-F238E27FC236}">
                    <a16:creationId xmlns:a16="http://schemas.microsoft.com/office/drawing/2014/main" xmlns=""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4" name="Freeform: Shape 130">
                <a:extLst>
                  <a:ext uri="{FF2B5EF4-FFF2-40B4-BE49-F238E27FC236}">
                    <a16:creationId xmlns:a16="http://schemas.microsoft.com/office/drawing/2014/main" xmlns=""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5" name="Freeform: Shape 131">
                <a:extLst>
                  <a:ext uri="{FF2B5EF4-FFF2-40B4-BE49-F238E27FC236}">
                    <a16:creationId xmlns:a16="http://schemas.microsoft.com/office/drawing/2014/main" xmlns=""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6" name="Freeform: Shape 132">
                <a:extLst>
                  <a:ext uri="{FF2B5EF4-FFF2-40B4-BE49-F238E27FC236}">
                    <a16:creationId xmlns:a16="http://schemas.microsoft.com/office/drawing/2014/main" xmlns=""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7" name="Freeform: Shape 133">
                <a:extLst>
                  <a:ext uri="{FF2B5EF4-FFF2-40B4-BE49-F238E27FC236}">
                    <a16:creationId xmlns:a16="http://schemas.microsoft.com/office/drawing/2014/main" xmlns=""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8" name="Freeform: Shape 134">
                <a:extLst>
                  <a:ext uri="{FF2B5EF4-FFF2-40B4-BE49-F238E27FC236}">
                    <a16:creationId xmlns:a16="http://schemas.microsoft.com/office/drawing/2014/main" xmlns=""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99" name="Freeform: Shape 135">
                <a:extLst>
                  <a:ext uri="{FF2B5EF4-FFF2-40B4-BE49-F238E27FC236}">
                    <a16:creationId xmlns:a16="http://schemas.microsoft.com/office/drawing/2014/main" xmlns=""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0" name="Freeform: Shape 136">
                <a:extLst>
                  <a:ext uri="{FF2B5EF4-FFF2-40B4-BE49-F238E27FC236}">
                    <a16:creationId xmlns:a16="http://schemas.microsoft.com/office/drawing/2014/main" xmlns=""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1" name="Freeform: Shape 137">
                <a:extLst>
                  <a:ext uri="{FF2B5EF4-FFF2-40B4-BE49-F238E27FC236}">
                    <a16:creationId xmlns:a16="http://schemas.microsoft.com/office/drawing/2014/main" xmlns=""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202" name="Freeform: Shape 138">
                <a:extLst>
                  <a:ext uri="{FF2B5EF4-FFF2-40B4-BE49-F238E27FC236}">
                    <a16:creationId xmlns:a16="http://schemas.microsoft.com/office/drawing/2014/main" xmlns=""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grpSp>
      </p:grpSp>
    </p:spTree>
    <p:extLst>
      <p:ext uri="{BB962C8B-B14F-4D97-AF65-F5344CB8AC3E}">
        <p14:creationId xmlns:p14="http://schemas.microsoft.com/office/powerpoint/2010/main" val="4418108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Helm</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xmlns=""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xmlns=""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xmlns=""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40000"/>
                    <a:lumOff val="60000"/>
                  </a:srgb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xmlns=""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xmlns=""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xmlns=""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xmlns=""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5">
            <a:extLst>
              <a:ext uri="{FF2B5EF4-FFF2-40B4-BE49-F238E27FC236}">
                <a16:creationId xmlns:a16="http://schemas.microsoft.com/office/drawing/2014/main" xmlns=""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2" name="Line 6">
            <a:extLst>
              <a:ext uri="{FF2B5EF4-FFF2-40B4-BE49-F238E27FC236}">
                <a16:creationId xmlns:a16="http://schemas.microsoft.com/office/drawing/2014/main" xmlns=""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4" name="Line 7">
            <a:extLst>
              <a:ext uri="{FF2B5EF4-FFF2-40B4-BE49-F238E27FC236}">
                <a16:creationId xmlns:a16="http://schemas.microsoft.com/office/drawing/2014/main" xmlns=""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5" name="Oval 8">
            <a:extLst>
              <a:ext uri="{FF2B5EF4-FFF2-40B4-BE49-F238E27FC236}">
                <a16:creationId xmlns:a16="http://schemas.microsoft.com/office/drawing/2014/main" xmlns=""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6" name="Oval 9">
            <a:extLst>
              <a:ext uri="{FF2B5EF4-FFF2-40B4-BE49-F238E27FC236}">
                <a16:creationId xmlns:a16="http://schemas.microsoft.com/office/drawing/2014/main" xmlns=""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7" name="Oval 10">
            <a:extLst>
              <a:ext uri="{FF2B5EF4-FFF2-40B4-BE49-F238E27FC236}">
                <a16:creationId xmlns:a16="http://schemas.microsoft.com/office/drawing/2014/main" xmlns=""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8" name="Line 11">
            <a:extLst>
              <a:ext uri="{FF2B5EF4-FFF2-40B4-BE49-F238E27FC236}">
                <a16:creationId xmlns:a16="http://schemas.microsoft.com/office/drawing/2014/main" xmlns=""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7" name="Freeform 5">
            <a:extLst>
              <a:ext uri="{FF2B5EF4-FFF2-40B4-BE49-F238E27FC236}">
                <a16:creationId xmlns:a16="http://schemas.microsoft.com/office/drawing/2014/main" xmlns=""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8" name="Line 6">
            <a:extLst>
              <a:ext uri="{FF2B5EF4-FFF2-40B4-BE49-F238E27FC236}">
                <a16:creationId xmlns:a16="http://schemas.microsoft.com/office/drawing/2014/main" xmlns=""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49" name="Line 7">
            <a:extLst>
              <a:ext uri="{FF2B5EF4-FFF2-40B4-BE49-F238E27FC236}">
                <a16:creationId xmlns:a16="http://schemas.microsoft.com/office/drawing/2014/main" xmlns=""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0" name="Oval 8">
            <a:extLst>
              <a:ext uri="{FF2B5EF4-FFF2-40B4-BE49-F238E27FC236}">
                <a16:creationId xmlns:a16="http://schemas.microsoft.com/office/drawing/2014/main" xmlns=""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1" name="Oval 9">
            <a:extLst>
              <a:ext uri="{FF2B5EF4-FFF2-40B4-BE49-F238E27FC236}">
                <a16:creationId xmlns:a16="http://schemas.microsoft.com/office/drawing/2014/main" xmlns=""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2" name="Oval 10">
            <a:extLst>
              <a:ext uri="{FF2B5EF4-FFF2-40B4-BE49-F238E27FC236}">
                <a16:creationId xmlns:a16="http://schemas.microsoft.com/office/drawing/2014/main" xmlns=""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3" name="Line 11">
            <a:extLst>
              <a:ext uri="{FF2B5EF4-FFF2-40B4-BE49-F238E27FC236}">
                <a16:creationId xmlns:a16="http://schemas.microsoft.com/office/drawing/2014/main" xmlns=""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5" name="Freeform 5">
            <a:extLst>
              <a:ext uri="{FF2B5EF4-FFF2-40B4-BE49-F238E27FC236}">
                <a16:creationId xmlns:a16="http://schemas.microsoft.com/office/drawing/2014/main" xmlns=""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6" name="Line 6">
            <a:extLst>
              <a:ext uri="{FF2B5EF4-FFF2-40B4-BE49-F238E27FC236}">
                <a16:creationId xmlns:a16="http://schemas.microsoft.com/office/drawing/2014/main" xmlns=""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7" name="Line 7">
            <a:extLst>
              <a:ext uri="{FF2B5EF4-FFF2-40B4-BE49-F238E27FC236}">
                <a16:creationId xmlns:a16="http://schemas.microsoft.com/office/drawing/2014/main" xmlns=""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8" name="Oval 8">
            <a:extLst>
              <a:ext uri="{FF2B5EF4-FFF2-40B4-BE49-F238E27FC236}">
                <a16:creationId xmlns:a16="http://schemas.microsoft.com/office/drawing/2014/main" xmlns=""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59" name="Oval 9">
            <a:extLst>
              <a:ext uri="{FF2B5EF4-FFF2-40B4-BE49-F238E27FC236}">
                <a16:creationId xmlns:a16="http://schemas.microsoft.com/office/drawing/2014/main" xmlns=""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0" name="Oval 10">
            <a:extLst>
              <a:ext uri="{FF2B5EF4-FFF2-40B4-BE49-F238E27FC236}">
                <a16:creationId xmlns:a16="http://schemas.microsoft.com/office/drawing/2014/main" xmlns=""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1" name="Line 11">
            <a:extLst>
              <a:ext uri="{FF2B5EF4-FFF2-40B4-BE49-F238E27FC236}">
                <a16:creationId xmlns:a16="http://schemas.microsoft.com/office/drawing/2014/main" xmlns=""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72" name="Oval 71">
            <a:extLst>
              <a:ext uri="{FF2B5EF4-FFF2-40B4-BE49-F238E27FC236}">
                <a16:creationId xmlns:a16="http://schemas.microsoft.com/office/drawing/2014/main" xmlns=""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xmlns=""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5">
            <a:extLst>
              <a:ext uri="{FF2B5EF4-FFF2-40B4-BE49-F238E27FC236}">
                <a16:creationId xmlns:a16="http://schemas.microsoft.com/office/drawing/2014/main" xmlns=""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71" name="Group 70">
            <a:extLst>
              <a:ext uri="{FF2B5EF4-FFF2-40B4-BE49-F238E27FC236}">
                <a16:creationId xmlns:a16="http://schemas.microsoft.com/office/drawing/2014/main" xmlns=""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xmlns=""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6" name="Oval 8">
              <a:extLst>
                <a:ext uri="{FF2B5EF4-FFF2-40B4-BE49-F238E27FC236}">
                  <a16:creationId xmlns:a16="http://schemas.microsoft.com/office/drawing/2014/main" xmlns=""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7" name="Oval 9">
              <a:extLst>
                <a:ext uri="{FF2B5EF4-FFF2-40B4-BE49-F238E27FC236}">
                  <a16:creationId xmlns:a16="http://schemas.microsoft.com/office/drawing/2014/main" xmlns=""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68" name="Oval 10">
              <a:extLst>
                <a:ext uri="{FF2B5EF4-FFF2-40B4-BE49-F238E27FC236}">
                  <a16:creationId xmlns:a16="http://schemas.microsoft.com/office/drawing/2014/main" xmlns=""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74" name="Oval 73">
            <a:extLst>
              <a:ext uri="{FF2B5EF4-FFF2-40B4-BE49-F238E27FC236}">
                <a16:creationId xmlns:a16="http://schemas.microsoft.com/office/drawing/2014/main" xmlns=""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xmlns=""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xmlns=""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xmlns=""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xmlns=""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xmlns=""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algn="ctr" defTabSz="914367">
              <a:spcAft>
                <a:spcPts val="588"/>
              </a:spcAft>
            </a:pPr>
            <a:r>
              <a:rPr lang="en-US" sz="1372" dirty="0" err="1">
                <a:solidFill>
                  <a:srgbClr val="FFFFFF"/>
                </a:solidFill>
                <a:latin typeface="Consolas" panose="020B0609020204030204" pitchFamily="49" charset="0"/>
              </a:rPr>
              <a:t>Chart.yml</a:t>
            </a:r>
            <a:endParaRPr lang="en-US" sz="1372" dirty="0">
              <a:solidFill>
                <a:srgbClr val="FFFFFF"/>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xmlns=""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xmlns=""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xmlns=""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xmlns=""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xmlns=""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endParaRPr>
          </a:p>
        </p:txBody>
      </p:sp>
      <p:sp>
        <p:nvSpPr>
          <p:cNvPr id="104" name="Freeform: Shape 103">
            <a:extLst>
              <a:ext uri="{FF2B5EF4-FFF2-40B4-BE49-F238E27FC236}">
                <a16:creationId xmlns:a16="http://schemas.microsoft.com/office/drawing/2014/main" xmlns=""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defTabSz="914367"/>
            <a:endParaRPr lang="en-US" sz="1765">
              <a:solidFill>
                <a:srgbClr val="505050"/>
              </a:solidFill>
            </a:endParaRPr>
          </a:p>
        </p:txBody>
      </p:sp>
      <p:sp>
        <p:nvSpPr>
          <p:cNvPr id="105" name="Freeform: Shape 104">
            <a:extLst>
              <a:ext uri="{FF2B5EF4-FFF2-40B4-BE49-F238E27FC236}">
                <a16:creationId xmlns:a16="http://schemas.microsoft.com/office/drawing/2014/main" xmlns=""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endParaRPr>
          </a:p>
        </p:txBody>
      </p:sp>
      <p:sp>
        <p:nvSpPr>
          <p:cNvPr id="111" name="Freeform: Shape 110">
            <a:extLst>
              <a:ext uri="{FF2B5EF4-FFF2-40B4-BE49-F238E27FC236}">
                <a16:creationId xmlns:a16="http://schemas.microsoft.com/office/drawing/2014/main" xmlns=""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defTabSz="914367"/>
            <a:endParaRPr lang="en-US" sz="1765">
              <a:solidFill>
                <a:srgbClr val="505050"/>
              </a:solidFill>
            </a:endParaRPr>
          </a:p>
        </p:txBody>
      </p:sp>
      <p:sp>
        <p:nvSpPr>
          <p:cNvPr id="121" name="Rectangle: Rounded Corners 120">
            <a:extLst>
              <a:ext uri="{FF2B5EF4-FFF2-40B4-BE49-F238E27FC236}">
                <a16:creationId xmlns:a16="http://schemas.microsoft.com/office/drawing/2014/main" xmlns=""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err="1">
                <a:solidFill>
                  <a:srgbClr val="505050">
                    <a:lumMod val="60000"/>
                    <a:lumOff val="40000"/>
                  </a:srgbClr>
                </a:solidFill>
                <a:latin typeface="Consolas" panose="020B0609020204030204" pitchFamily="49" charset="0"/>
                <a:ea typeface="Segoe UI" pitchFamily="34" charset="0"/>
                <a:cs typeface="Segoe UI" pitchFamily="34" charset="0"/>
              </a:rPr>
              <a:t>db</a:t>
            </a:r>
            <a:endParaRPr lang="en-US" sz="1961" dirty="0">
              <a:solidFill>
                <a:srgbClr val="505050">
                  <a:lumMod val="60000"/>
                  <a:lumOff val="40000"/>
                </a:srgb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xmlns=""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xmlns=""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xmlns=""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60000"/>
                    <a:lumOff val="40000"/>
                  </a:srgb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xmlns=""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xmlns=""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xmlns=""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xmlns=""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xmlns=""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Open Service </a:t>
            </a:r>
            <a:br>
              <a:rPr lang="en-US" sz="1176" dirty="0">
                <a:solidFill>
                  <a:srgbClr val="505050"/>
                </a:solidFill>
                <a:cs typeface="Segoe UI" panose="020B0502040204020203" pitchFamily="34" charset="0"/>
              </a:rPr>
            </a:br>
            <a:r>
              <a:rPr lang="en-US" sz="1176" dirty="0">
                <a:solidFill>
                  <a:srgbClr val="505050"/>
                </a:solidFill>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xmlns=""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xmlns=""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xmlns=""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0" name="Freeform: Shape 119">
              <a:extLst>
                <a:ext uri="{FF2B5EF4-FFF2-40B4-BE49-F238E27FC236}">
                  <a16:creationId xmlns:a16="http://schemas.microsoft.com/office/drawing/2014/main" xmlns=""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3" name="Freeform: Shape 122">
              <a:extLst>
                <a:ext uri="{FF2B5EF4-FFF2-40B4-BE49-F238E27FC236}">
                  <a16:creationId xmlns:a16="http://schemas.microsoft.com/office/drawing/2014/main" xmlns=""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24" name="Freeform: Shape 123">
              <a:extLst>
                <a:ext uri="{FF2B5EF4-FFF2-40B4-BE49-F238E27FC236}">
                  <a16:creationId xmlns:a16="http://schemas.microsoft.com/office/drawing/2014/main" xmlns=""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28" name="Freeform: Shape 127">
              <a:extLst>
                <a:ext uri="{FF2B5EF4-FFF2-40B4-BE49-F238E27FC236}">
                  <a16:creationId xmlns:a16="http://schemas.microsoft.com/office/drawing/2014/main" xmlns=""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32" name="Freeform: Shape 131">
              <a:extLst>
                <a:ext uri="{FF2B5EF4-FFF2-40B4-BE49-F238E27FC236}">
                  <a16:creationId xmlns:a16="http://schemas.microsoft.com/office/drawing/2014/main" xmlns=""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33" name="Freeform: Shape 132">
              <a:extLst>
                <a:ext uri="{FF2B5EF4-FFF2-40B4-BE49-F238E27FC236}">
                  <a16:creationId xmlns:a16="http://schemas.microsoft.com/office/drawing/2014/main" xmlns=""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34" name="Group 133">
            <a:extLst>
              <a:ext uri="{FF2B5EF4-FFF2-40B4-BE49-F238E27FC236}">
                <a16:creationId xmlns:a16="http://schemas.microsoft.com/office/drawing/2014/main" xmlns=""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xmlns=""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6" name="Freeform: Shape 135">
              <a:extLst>
                <a:ext uri="{FF2B5EF4-FFF2-40B4-BE49-F238E27FC236}">
                  <a16:creationId xmlns:a16="http://schemas.microsoft.com/office/drawing/2014/main" xmlns=""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7" name="Freeform: Shape 136">
              <a:extLst>
                <a:ext uri="{FF2B5EF4-FFF2-40B4-BE49-F238E27FC236}">
                  <a16:creationId xmlns:a16="http://schemas.microsoft.com/office/drawing/2014/main" xmlns=""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38" name="Freeform: Shape 137">
              <a:extLst>
                <a:ext uri="{FF2B5EF4-FFF2-40B4-BE49-F238E27FC236}">
                  <a16:creationId xmlns:a16="http://schemas.microsoft.com/office/drawing/2014/main" xmlns=""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39" name="Freeform: Shape 138">
              <a:extLst>
                <a:ext uri="{FF2B5EF4-FFF2-40B4-BE49-F238E27FC236}">
                  <a16:creationId xmlns:a16="http://schemas.microsoft.com/office/drawing/2014/main" xmlns=""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0" name="Freeform: Shape 139">
              <a:extLst>
                <a:ext uri="{FF2B5EF4-FFF2-40B4-BE49-F238E27FC236}">
                  <a16:creationId xmlns:a16="http://schemas.microsoft.com/office/drawing/2014/main" xmlns=""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endParaRPr>
            </a:p>
          </p:txBody>
        </p:sp>
      </p:grpSp>
      <p:grpSp>
        <p:nvGrpSpPr>
          <p:cNvPr id="141" name="Group 140">
            <a:extLst>
              <a:ext uri="{FF2B5EF4-FFF2-40B4-BE49-F238E27FC236}">
                <a16:creationId xmlns:a16="http://schemas.microsoft.com/office/drawing/2014/main" xmlns=""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xmlns=""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3" name="Freeform: Shape 142">
              <a:extLst>
                <a:ext uri="{FF2B5EF4-FFF2-40B4-BE49-F238E27FC236}">
                  <a16:creationId xmlns:a16="http://schemas.microsoft.com/office/drawing/2014/main" xmlns=""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4" name="Freeform: Shape 143">
              <a:extLst>
                <a:ext uri="{FF2B5EF4-FFF2-40B4-BE49-F238E27FC236}">
                  <a16:creationId xmlns:a16="http://schemas.microsoft.com/office/drawing/2014/main" xmlns=""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45" name="Freeform: Shape 144">
              <a:extLst>
                <a:ext uri="{FF2B5EF4-FFF2-40B4-BE49-F238E27FC236}">
                  <a16:creationId xmlns:a16="http://schemas.microsoft.com/office/drawing/2014/main" xmlns=""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46" name="Freeform: Shape 145">
              <a:extLst>
                <a:ext uri="{FF2B5EF4-FFF2-40B4-BE49-F238E27FC236}">
                  <a16:creationId xmlns:a16="http://schemas.microsoft.com/office/drawing/2014/main" xmlns=""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47" name="Freeform: Shape 146">
              <a:extLst>
                <a:ext uri="{FF2B5EF4-FFF2-40B4-BE49-F238E27FC236}">
                  <a16:creationId xmlns:a16="http://schemas.microsoft.com/office/drawing/2014/main" xmlns=""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48" name="Freeform: Shape 147">
              <a:extLst>
                <a:ext uri="{FF2B5EF4-FFF2-40B4-BE49-F238E27FC236}">
                  <a16:creationId xmlns:a16="http://schemas.microsoft.com/office/drawing/2014/main" xmlns=""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49" name="Freeform: Shape 148">
              <a:extLst>
                <a:ext uri="{FF2B5EF4-FFF2-40B4-BE49-F238E27FC236}">
                  <a16:creationId xmlns:a16="http://schemas.microsoft.com/office/drawing/2014/main" xmlns=""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0" name="Freeform: Shape 149">
              <a:extLst>
                <a:ext uri="{FF2B5EF4-FFF2-40B4-BE49-F238E27FC236}">
                  <a16:creationId xmlns:a16="http://schemas.microsoft.com/office/drawing/2014/main" xmlns=""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1" name="Freeform: Shape 150">
              <a:extLst>
                <a:ext uri="{FF2B5EF4-FFF2-40B4-BE49-F238E27FC236}">
                  <a16:creationId xmlns:a16="http://schemas.microsoft.com/office/drawing/2014/main" xmlns=""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2" name="Freeform: Shape 151">
              <a:extLst>
                <a:ext uri="{FF2B5EF4-FFF2-40B4-BE49-F238E27FC236}">
                  <a16:creationId xmlns:a16="http://schemas.microsoft.com/office/drawing/2014/main" xmlns=""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3" name="Freeform: Shape 152">
              <a:extLst>
                <a:ext uri="{FF2B5EF4-FFF2-40B4-BE49-F238E27FC236}">
                  <a16:creationId xmlns:a16="http://schemas.microsoft.com/office/drawing/2014/main" xmlns=""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sp>
          <p:nvSpPr>
            <p:cNvPr id="154" name="Freeform: Shape 153">
              <a:extLst>
                <a:ext uri="{FF2B5EF4-FFF2-40B4-BE49-F238E27FC236}">
                  <a16:creationId xmlns:a16="http://schemas.microsoft.com/office/drawing/2014/main" xmlns=""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endParaRPr>
            </a:p>
          </p:txBody>
        </p:sp>
      </p:grpSp>
      <p:pic>
        <p:nvPicPr>
          <p:cNvPr id="155" name="Graphic 154">
            <a:extLst>
              <a:ext uri="{FF2B5EF4-FFF2-40B4-BE49-F238E27FC236}">
                <a16:creationId xmlns:a16="http://schemas.microsoft.com/office/drawing/2014/main" xmlns="" id="{E940AC8E-72E3-4B3D-A9C5-2539C855B7E7}"/>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xmlns="" id="{4DA31518-2B1C-4E7E-B8D1-507ED0B23A91}"/>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xmlns=""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xmlns=""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13" name="Oval 6">
              <a:extLst>
                <a:ext uri="{FF2B5EF4-FFF2-40B4-BE49-F238E27FC236}">
                  <a16:creationId xmlns:a16="http://schemas.microsoft.com/office/drawing/2014/main" xmlns=""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0" name="Oval 7">
              <a:extLst>
                <a:ext uri="{FF2B5EF4-FFF2-40B4-BE49-F238E27FC236}">
                  <a16:creationId xmlns:a16="http://schemas.microsoft.com/office/drawing/2014/main" xmlns=""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1" name="Line 8">
              <a:extLst>
                <a:ext uri="{FF2B5EF4-FFF2-40B4-BE49-F238E27FC236}">
                  <a16:creationId xmlns:a16="http://schemas.microsoft.com/office/drawing/2014/main" xmlns=""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sp>
          <p:nvSpPr>
            <p:cNvPr id="23" name="Line 9">
              <a:extLst>
                <a:ext uri="{FF2B5EF4-FFF2-40B4-BE49-F238E27FC236}">
                  <a16:creationId xmlns:a16="http://schemas.microsoft.com/office/drawing/2014/main" xmlns=""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sp>
        <p:nvSpPr>
          <p:cNvPr id="157" name="Rectangle 156">
            <a:hlinkClick r:id="rId7" action="ppaction://hlinksldjump"/>
            <a:extLst>
              <a:ext uri="{FF2B5EF4-FFF2-40B4-BE49-F238E27FC236}">
                <a16:creationId xmlns:a16="http://schemas.microsoft.com/office/drawing/2014/main" xmlns=""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hlinkClick r:id="rId8" action="ppaction://hlinksldjump"/>
            <a:extLst>
              <a:ext uri="{FF2B5EF4-FFF2-40B4-BE49-F238E27FC236}">
                <a16:creationId xmlns:a16="http://schemas.microsoft.com/office/drawing/2014/main" xmlns=""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hlinkClick r:id="rId9" action="ppaction://hlinksldjump"/>
            <a:extLst>
              <a:ext uri="{FF2B5EF4-FFF2-40B4-BE49-F238E27FC236}">
                <a16:creationId xmlns:a16="http://schemas.microsoft.com/office/drawing/2014/main" xmlns=""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hlinkClick r:id="rId10" action="ppaction://hlinksldjump"/>
            <a:extLst>
              <a:ext uri="{FF2B5EF4-FFF2-40B4-BE49-F238E27FC236}">
                <a16:creationId xmlns:a16="http://schemas.microsoft.com/office/drawing/2014/main" xmlns=""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a:extLst>
              <a:ext uri="{FF2B5EF4-FFF2-40B4-BE49-F238E27FC236}">
                <a16:creationId xmlns:a16="http://schemas.microsoft.com/office/drawing/2014/main" xmlns=""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xmlns=""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xmlns=""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xmlns=""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5" name="Freeform: Shape 119">
                <a:extLst>
                  <a:ext uri="{FF2B5EF4-FFF2-40B4-BE49-F238E27FC236}">
                    <a16:creationId xmlns:a16="http://schemas.microsoft.com/office/drawing/2014/main" xmlns=""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6" name="Freeform: Shape 120">
                <a:extLst>
                  <a:ext uri="{FF2B5EF4-FFF2-40B4-BE49-F238E27FC236}">
                    <a16:creationId xmlns:a16="http://schemas.microsoft.com/office/drawing/2014/main" xmlns=""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7" name="Freeform: Shape 121">
                <a:extLst>
                  <a:ext uri="{FF2B5EF4-FFF2-40B4-BE49-F238E27FC236}">
                    <a16:creationId xmlns:a16="http://schemas.microsoft.com/office/drawing/2014/main" xmlns=""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8" name="Freeform: Shape 122">
                <a:extLst>
                  <a:ext uri="{FF2B5EF4-FFF2-40B4-BE49-F238E27FC236}">
                    <a16:creationId xmlns:a16="http://schemas.microsoft.com/office/drawing/2014/main" xmlns=""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69" name="Freeform: Shape 123">
                <a:extLst>
                  <a:ext uri="{FF2B5EF4-FFF2-40B4-BE49-F238E27FC236}">
                    <a16:creationId xmlns:a16="http://schemas.microsoft.com/office/drawing/2014/main" xmlns=""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0" name="Freeform: Shape 124">
                <a:extLst>
                  <a:ext uri="{FF2B5EF4-FFF2-40B4-BE49-F238E27FC236}">
                    <a16:creationId xmlns:a16="http://schemas.microsoft.com/office/drawing/2014/main" xmlns=""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1" name="Freeform: Shape 125">
                <a:extLst>
                  <a:ext uri="{FF2B5EF4-FFF2-40B4-BE49-F238E27FC236}">
                    <a16:creationId xmlns:a16="http://schemas.microsoft.com/office/drawing/2014/main" xmlns=""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2" name="Freeform: Shape 126">
                <a:extLst>
                  <a:ext uri="{FF2B5EF4-FFF2-40B4-BE49-F238E27FC236}">
                    <a16:creationId xmlns:a16="http://schemas.microsoft.com/office/drawing/2014/main" xmlns=""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3" name="Freeform: Shape 127">
                <a:extLst>
                  <a:ext uri="{FF2B5EF4-FFF2-40B4-BE49-F238E27FC236}">
                    <a16:creationId xmlns:a16="http://schemas.microsoft.com/office/drawing/2014/main" xmlns=""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4" name="Freeform: Shape 128">
                <a:extLst>
                  <a:ext uri="{FF2B5EF4-FFF2-40B4-BE49-F238E27FC236}">
                    <a16:creationId xmlns:a16="http://schemas.microsoft.com/office/drawing/2014/main" xmlns=""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5" name="Freeform: Shape 129">
                <a:extLst>
                  <a:ext uri="{FF2B5EF4-FFF2-40B4-BE49-F238E27FC236}">
                    <a16:creationId xmlns:a16="http://schemas.microsoft.com/office/drawing/2014/main" xmlns=""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6" name="Freeform: Shape 130">
                <a:extLst>
                  <a:ext uri="{FF2B5EF4-FFF2-40B4-BE49-F238E27FC236}">
                    <a16:creationId xmlns:a16="http://schemas.microsoft.com/office/drawing/2014/main" xmlns=""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7" name="Freeform: Shape 131">
                <a:extLst>
                  <a:ext uri="{FF2B5EF4-FFF2-40B4-BE49-F238E27FC236}">
                    <a16:creationId xmlns:a16="http://schemas.microsoft.com/office/drawing/2014/main" xmlns=""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8" name="Freeform: Shape 132">
                <a:extLst>
                  <a:ext uri="{FF2B5EF4-FFF2-40B4-BE49-F238E27FC236}">
                    <a16:creationId xmlns:a16="http://schemas.microsoft.com/office/drawing/2014/main" xmlns=""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79" name="Freeform: Shape 133">
                <a:extLst>
                  <a:ext uri="{FF2B5EF4-FFF2-40B4-BE49-F238E27FC236}">
                    <a16:creationId xmlns:a16="http://schemas.microsoft.com/office/drawing/2014/main" xmlns=""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0" name="Freeform: Shape 134">
                <a:extLst>
                  <a:ext uri="{FF2B5EF4-FFF2-40B4-BE49-F238E27FC236}">
                    <a16:creationId xmlns:a16="http://schemas.microsoft.com/office/drawing/2014/main" xmlns=""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1" name="Freeform: Shape 135">
                <a:extLst>
                  <a:ext uri="{FF2B5EF4-FFF2-40B4-BE49-F238E27FC236}">
                    <a16:creationId xmlns:a16="http://schemas.microsoft.com/office/drawing/2014/main" xmlns=""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2" name="Freeform: Shape 136">
                <a:extLst>
                  <a:ext uri="{FF2B5EF4-FFF2-40B4-BE49-F238E27FC236}">
                    <a16:creationId xmlns:a16="http://schemas.microsoft.com/office/drawing/2014/main" xmlns=""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3" name="Freeform: Shape 137">
                <a:extLst>
                  <a:ext uri="{FF2B5EF4-FFF2-40B4-BE49-F238E27FC236}">
                    <a16:creationId xmlns:a16="http://schemas.microsoft.com/office/drawing/2014/main" xmlns=""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sp>
            <p:nvSpPr>
              <p:cNvPr id="184" name="Freeform: Shape 138">
                <a:extLst>
                  <a:ext uri="{FF2B5EF4-FFF2-40B4-BE49-F238E27FC236}">
                    <a16:creationId xmlns:a16="http://schemas.microsoft.com/office/drawing/2014/main" xmlns=""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endParaRPr>
              </a:p>
            </p:txBody>
          </p:sp>
        </p:grpSp>
      </p:grpSp>
    </p:spTree>
    <p:extLst>
      <p:ext uri="{BB962C8B-B14F-4D97-AF65-F5344CB8AC3E}">
        <p14:creationId xmlns:p14="http://schemas.microsoft.com/office/powerpoint/2010/main" val="4273267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Tiller (sever side)</a:t>
            </a:r>
          </a:p>
          <a:p>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981626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xmlns="" id="{E18D12D2-98E2-4267-B2B6-AB7DDF110BBE}"/>
              </a:ext>
            </a:extLst>
          </p:cNvPr>
          <p:cNvSpPr txBox="1"/>
          <p:nvPr/>
        </p:nvSpPr>
        <p:spPr>
          <a:xfrm>
            <a:off x="2461719"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xmlns="" id="{724466D4-3E0D-4A8C-A5A9-844840BE6115}"/>
              </a:ext>
            </a:extLst>
          </p:cNvPr>
          <p:cNvSpPr txBox="1"/>
          <p:nvPr/>
        </p:nvSpPr>
        <p:spPr>
          <a:xfrm>
            <a:off x="8043701" y="5976420"/>
            <a:ext cx="3547242" cy="561211"/>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0072C6"/>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xmlns="" id="{657B4737-87FF-40E8-8501-694CB216054D}"/>
              </a:ext>
            </a:extLst>
          </p:cNvPr>
          <p:cNvGrpSpPr/>
          <p:nvPr/>
        </p:nvGrpSpPr>
        <p:grpSpPr>
          <a:xfrm>
            <a:off x="670280" y="3941036"/>
            <a:ext cx="3408798" cy="2246527"/>
            <a:chOff x="683720" y="4019565"/>
            <a:chExt cx="3477152" cy="2291575"/>
          </a:xfrm>
        </p:grpSpPr>
        <p:sp>
          <p:nvSpPr>
            <p:cNvPr id="19" name="TextBox 18">
              <a:extLst>
                <a:ext uri="{FF2B5EF4-FFF2-40B4-BE49-F238E27FC236}">
                  <a16:creationId xmlns:a16="http://schemas.microsoft.com/office/drawing/2014/main" xmlns="" id="{852069FF-FC54-4B59-8471-D1FD1C81271F}"/>
                </a:ext>
              </a:extLst>
            </p:cNvPr>
            <p:cNvSpPr txBox="1"/>
            <p:nvPr/>
          </p:nvSpPr>
          <p:spPr>
            <a:xfrm>
              <a:off x="1526605"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xmlns=""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xmlns=""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xmlns=""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1</a:t>
                </a:r>
                <a:endParaRPr lang="en-US" sz="2353" dirty="0">
                  <a:solidFill>
                    <a:srgbClr val="505050"/>
                  </a:solidFill>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xmlns=""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29" name="Rectangle: Rounded Corners 28">
                <a:extLst>
                  <a:ext uri="{FF2B5EF4-FFF2-40B4-BE49-F238E27FC236}">
                    <a16:creationId xmlns:a16="http://schemas.microsoft.com/office/drawing/2014/main" xmlns=""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3" name="Rectangle: Rounded Corners 32">
                <a:extLst>
                  <a:ext uri="{FF2B5EF4-FFF2-40B4-BE49-F238E27FC236}">
                    <a16:creationId xmlns:a16="http://schemas.microsoft.com/office/drawing/2014/main" xmlns=""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grpSp>
        <p:nvGrpSpPr>
          <p:cNvPr id="7" name="Group 6">
            <a:extLst>
              <a:ext uri="{FF2B5EF4-FFF2-40B4-BE49-F238E27FC236}">
                <a16:creationId xmlns:a16="http://schemas.microsoft.com/office/drawing/2014/main" xmlns="" id="{1C7D1DFF-B8F3-40BE-B4F1-77F030599758}"/>
              </a:ext>
            </a:extLst>
          </p:cNvPr>
          <p:cNvGrpSpPr/>
          <p:nvPr/>
        </p:nvGrpSpPr>
        <p:grpSpPr>
          <a:xfrm>
            <a:off x="4391601" y="3528949"/>
            <a:ext cx="3408799" cy="2658614"/>
            <a:chOff x="4479661" y="3599215"/>
            <a:chExt cx="3477153" cy="2711925"/>
          </a:xfrm>
        </p:grpSpPr>
        <p:sp>
          <p:nvSpPr>
            <p:cNvPr id="16" name="Rectangle: Rounded Corners 15">
              <a:extLst>
                <a:ext uri="{FF2B5EF4-FFF2-40B4-BE49-F238E27FC236}">
                  <a16:creationId xmlns:a16="http://schemas.microsoft.com/office/drawing/2014/main" xmlns=""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xmlns="" id="{FB9A7C9A-475C-4B45-A27D-4B2FB4A8E935}"/>
                </a:ext>
              </a:extLst>
            </p:cNvPr>
            <p:cNvSpPr txBox="1"/>
            <p:nvPr/>
          </p:nvSpPr>
          <p:spPr>
            <a:xfrm>
              <a:off x="5233762" y="5831009"/>
              <a:ext cx="1791382" cy="480131"/>
            </a:xfrm>
            <a:prstGeom prst="rect">
              <a:avLst/>
            </a:prstGeom>
            <a:noFill/>
          </p:spPr>
          <p:txBody>
            <a:bodyPr wrap="square" lIns="143428" tIns="143428" rIns="143428" bIns="143428" rtlCol="0">
              <a:spAutoFit/>
            </a:bodyPr>
            <a:lstStyle/>
            <a:p>
              <a:pPr algn="ctr" defTabSz="914367">
                <a:spcAft>
                  <a:spcPts val="2353"/>
                </a:spcAft>
              </a:pPr>
              <a:r>
                <a:rPr lang="en-US" sz="1176" dirty="0">
                  <a:solidFill>
                    <a:srgbClr val="505050"/>
                  </a:solidFill>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xmlns=""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xmlns=""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Hypervisor 2</a:t>
              </a:r>
              <a:endParaRPr lang="en-US" sz="2353" dirty="0">
                <a:solidFill>
                  <a:srgbClr val="505050"/>
                </a:solidFill>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xmlns=""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7" name="Rectangle: Rounded Corners 36">
              <a:extLst>
                <a:ext uri="{FF2B5EF4-FFF2-40B4-BE49-F238E27FC236}">
                  <a16:creationId xmlns:a16="http://schemas.microsoft.com/office/drawing/2014/main" xmlns=""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sp>
          <p:nvSpPr>
            <p:cNvPr id="38" name="Rectangle: Rounded Corners 37">
              <a:extLst>
                <a:ext uri="{FF2B5EF4-FFF2-40B4-BE49-F238E27FC236}">
                  <a16:creationId xmlns:a16="http://schemas.microsoft.com/office/drawing/2014/main" xmlns=""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VM</a:t>
              </a:r>
            </a:p>
          </p:txBody>
        </p:sp>
      </p:grpSp>
      <p:grpSp>
        <p:nvGrpSpPr>
          <p:cNvPr id="2" name="Group 1">
            <a:extLst>
              <a:ext uri="{FF2B5EF4-FFF2-40B4-BE49-F238E27FC236}">
                <a16:creationId xmlns:a16="http://schemas.microsoft.com/office/drawing/2014/main" xmlns="" id="{9808C4C0-2F27-46AE-AB63-7730DB145E51}"/>
              </a:ext>
            </a:extLst>
          </p:cNvPr>
          <p:cNvGrpSpPr/>
          <p:nvPr/>
        </p:nvGrpSpPr>
        <p:grpSpPr>
          <a:xfrm>
            <a:off x="1964937" y="1663469"/>
            <a:ext cx="1845059" cy="1855296"/>
            <a:chOff x="2004338" y="1696328"/>
            <a:chExt cx="1882056" cy="1892499"/>
          </a:xfrm>
        </p:grpSpPr>
        <p:sp>
          <p:nvSpPr>
            <p:cNvPr id="40" name="Rectangle: Rounded Corners 39">
              <a:extLst>
                <a:ext uri="{FF2B5EF4-FFF2-40B4-BE49-F238E27FC236}">
                  <a16:creationId xmlns:a16="http://schemas.microsoft.com/office/drawing/2014/main" xmlns=""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Virtual machine</a:t>
              </a:r>
            </a:p>
          </p:txBody>
        </p:sp>
        <p:sp>
          <p:nvSpPr>
            <p:cNvPr id="42" name="Rectangle: Rounded Corners 41">
              <a:extLst>
                <a:ext uri="{FF2B5EF4-FFF2-40B4-BE49-F238E27FC236}">
                  <a16:creationId xmlns:a16="http://schemas.microsoft.com/office/drawing/2014/main" xmlns=""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Guest OS</a:t>
              </a:r>
              <a:endParaRPr lang="en-US" sz="2353" dirty="0">
                <a:solidFill>
                  <a:srgbClr val="505050"/>
                </a:solidFill>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xmlns=""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Dependencies</a:t>
              </a:r>
              <a:endParaRPr lang="en-US" sz="2353" dirty="0">
                <a:solidFill>
                  <a:srgbClr val="505050"/>
                </a:solidFill>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xmlns=""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a:t>
              </a:r>
              <a:endParaRPr lang="en-US" sz="2353" dirty="0">
                <a:solidFill>
                  <a:srgbClr val="505050"/>
                </a:solidFill>
                <a:latin typeface="Segoe UI"/>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xmlns="" id="{C8888057-E7E3-42D7-A902-BE46024C4F77}"/>
              </a:ext>
            </a:extLst>
          </p:cNvPr>
          <p:cNvSpPr/>
          <p:nvPr/>
        </p:nvSpPr>
        <p:spPr bwMode="auto">
          <a:xfrm>
            <a:off x="1924606" y="1614683"/>
            <a:ext cx="1925721" cy="1952867"/>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xmlns="" id="{8C9E2D76-08E7-4891-B4DC-7A4B706EFE04}"/>
              </a:ext>
            </a:extLst>
          </p:cNvPr>
          <p:cNvGrpSpPr/>
          <p:nvPr/>
        </p:nvGrpSpPr>
        <p:grpSpPr>
          <a:xfrm>
            <a:off x="2887467" y="3567550"/>
            <a:ext cx="1221280" cy="1064296"/>
            <a:chOff x="2945366" y="3638590"/>
            <a:chExt cx="1245769" cy="1085637"/>
          </a:xfrm>
        </p:grpSpPr>
        <p:sp>
          <p:nvSpPr>
            <p:cNvPr id="48" name="Rectangle: Rounded Corners 47">
              <a:extLst>
                <a:ext uri="{FF2B5EF4-FFF2-40B4-BE49-F238E27FC236}">
                  <a16:creationId xmlns:a16="http://schemas.microsoft.com/office/drawing/2014/main" xmlns=""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xmlns=""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xmlns="" id="{92E4FB67-86CA-4AC4-9237-627D1CB5105F}"/>
              </a:ext>
            </a:extLst>
          </p:cNvPr>
          <p:cNvGrpSpPr/>
          <p:nvPr/>
        </p:nvGrpSpPr>
        <p:grpSpPr>
          <a:xfrm>
            <a:off x="3850328" y="2591117"/>
            <a:ext cx="1651495" cy="1631190"/>
            <a:chOff x="3927534" y="2642577"/>
            <a:chExt cx="1684611" cy="1663899"/>
          </a:xfrm>
        </p:grpSpPr>
        <p:sp>
          <p:nvSpPr>
            <p:cNvPr id="50" name="Rectangle: Rounded Corners 49">
              <a:extLst>
                <a:ext uri="{FF2B5EF4-FFF2-40B4-BE49-F238E27FC236}">
                  <a16:creationId xmlns:a16="http://schemas.microsoft.com/office/drawing/2014/main" xmlns=""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xmlns=""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xmlns="" id="{2E73E751-BD9B-48AA-8559-53884E037AB4}"/>
              </a:ext>
            </a:extLst>
          </p:cNvPr>
          <p:cNvGrpSpPr/>
          <p:nvPr/>
        </p:nvGrpSpPr>
        <p:grpSpPr>
          <a:xfrm>
            <a:off x="8095959" y="3744817"/>
            <a:ext cx="3428791" cy="1941810"/>
            <a:chOff x="8258298" y="3819412"/>
            <a:chExt cx="3497545" cy="1980747"/>
          </a:xfrm>
        </p:grpSpPr>
        <p:sp>
          <p:nvSpPr>
            <p:cNvPr id="17" name="Rectangle: Rounded Corners 16">
              <a:extLst>
                <a:ext uri="{FF2B5EF4-FFF2-40B4-BE49-F238E27FC236}">
                  <a16:creationId xmlns:a16="http://schemas.microsoft.com/office/drawing/2014/main" xmlns=""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Hardware</a:t>
              </a:r>
              <a:endParaRPr lang="en-US" sz="2353" dirty="0">
                <a:solidFill>
                  <a:srgbClr val="505050"/>
                </a:solidFill>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xmlns=""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Host OS</a:t>
              </a:r>
              <a:endParaRPr lang="en-US" sz="2353" dirty="0">
                <a:solidFill>
                  <a:srgbClr val="505050"/>
                </a:solidFill>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xmlns=""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Docker Engine</a:t>
              </a:r>
              <a:endParaRPr lang="en-US" sz="2353" dirty="0">
                <a:solidFill>
                  <a:srgbClr val="505050"/>
                </a:solidFill>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xmlns="" id="{1E8150E3-2504-41F0-9A79-D12694F6D1B0}"/>
                </a:ext>
              </a:extLst>
            </p:cNvPr>
            <p:cNvSpPr/>
            <p:nvPr/>
          </p:nvSpPr>
          <p:spPr bwMode="auto">
            <a:xfrm>
              <a:off x="8258298" y="3835455"/>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5" name="Rectangle: Rounded Corners 64">
              <a:extLst>
                <a:ext uri="{FF2B5EF4-FFF2-40B4-BE49-F238E27FC236}">
                  <a16:creationId xmlns:a16="http://schemas.microsoft.com/office/drawing/2014/main" xmlns="" id="{B82BB7E4-F3B8-45E3-8B3E-18AA8B27D2D2}"/>
                </a:ext>
              </a:extLst>
            </p:cNvPr>
            <p:cNvSpPr/>
            <p:nvPr/>
          </p:nvSpPr>
          <p:spPr bwMode="auto">
            <a:xfrm>
              <a:off x="8983752" y="3838030"/>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8" name="Rectangle: Rounded Corners 67">
              <a:extLst>
                <a:ext uri="{FF2B5EF4-FFF2-40B4-BE49-F238E27FC236}">
                  <a16:creationId xmlns:a16="http://schemas.microsoft.com/office/drawing/2014/main" xmlns="" id="{057A4785-FA9B-48F8-9EB5-9D9D3C274276}"/>
                </a:ext>
              </a:extLst>
            </p:cNvPr>
            <p:cNvSpPr/>
            <p:nvPr/>
          </p:nvSpPr>
          <p:spPr bwMode="auto">
            <a:xfrm>
              <a:off x="9699198" y="3819412"/>
              <a:ext cx="645786" cy="470403"/>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69" name="Rectangle: Rounded Corners 68">
              <a:extLst>
                <a:ext uri="{FF2B5EF4-FFF2-40B4-BE49-F238E27FC236}">
                  <a16:creationId xmlns:a16="http://schemas.microsoft.com/office/drawing/2014/main" xmlns="" id="{6F98C32A-636B-4A3B-BE26-63C35ABFBD6A}"/>
                </a:ext>
              </a:extLst>
            </p:cNvPr>
            <p:cNvSpPr/>
            <p:nvPr/>
          </p:nvSpPr>
          <p:spPr bwMode="auto">
            <a:xfrm>
              <a:off x="10408591" y="3838030"/>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sp>
          <p:nvSpPr>
            <p:cNvPr id="70" name="Rectangle: Rounded Corners 69">
              <a:extLst>
                <a:ext uri="{FF2B5EF4-FFF2-40B4-BE49-F238E27FC236}">
                  <a16:creationId xmlns:a16="http://schemas.microsoft.com/office/drawing/2014/main" xmlns="" id="{B50DFC5A-915F-40A2-987B-6FE7122FC118}"/>
                </a:ext>
              </a:extLst>
            </p:cNvPr>
            <p:cNvSpPr/>
            <p:nvPr/>
          </p:nvSpPr>
          <p:spPr bwMode="auto">
            <a:xfrm>
              <a:off x="11112476" y="3831338"/>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a:t>
              </a:r>
            </a:p>
          </p:txBody>
        </p:sp>
      </p:grpSp>
      <p:grpSp>
        <p:nvGrpSpPr>
          <p:cNvPr id="12" name="Group 11">
            <a:extLst>
              <a:ext uri="{FF2B5EF4-FFF2-40B4-BE49-F238E27FC236}">
                <a16:creationId xmlns:a16="http://schemas.microsoft.com/office/drawing/2014/main" xmlns="" id="{93F2D129-900F-40A8-B8E5-6D20BAD19EDF}"/>
              </a:ext>
            </a:extLst>
          </p:cNvPr>
          <p:cNvGrpSpPr/>
          <p:nvPr/>
        </p:nvGrpSpPr>
        <p:grpSpPr>
          <a:xfrm>
            <a:off x="8935122" y="2125017"/>
            <a:ext cx="1845059" cy="1249416"/>
            <a:chOff x="9073151" y="1739970"/>
            <a:chExt cx="1882056" cy="1274469"/>
          </a:xfrm>
        </p:grpSpPr>
        <p:sp>
          <p:nvSpPr>
            <p:cNvPr id="77" name="Rectangle: Rounded Corners 76">
              <a:extLst>
                <a:ext uri="{FF2B5EF4-FFF2-40B4-BE49-F238E27FC236}">
                  <a16:creationId xmlns:a16="http://schemas.microsoft.com/office/drawing/2014/main" xmlns=""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itchFamily="34" charset="0"/>
                </a:rPr>
                <a:t>Container</a:t>
              </a:r>
            </a:p>
          </p:txBody>
        </p:sp>
        <p:sp>
          <p:nvSpPr>
            <p:cNvPr id="78" name="Rectangle: Rounded Corners 77">
              <a:extLst>
                <a:ext uri="{FF2B5EF4-FFF2-40B4-BE49-F238E27FC236}">
                  <a16:creationId xmlns:a16="http://schemas.microsoft.com/office/drawing/2014/main" xmlns=""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 dependencies</a:t>
              </a:r>
              <a:endParaRPr lang="en-US" sz="2353" dirty="0">
                <a:solidFill>
                  <a:srgbClr val="505050"/>
                </a:solidFill>
                <a:latin typeface="Segoe UI"/>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xmlns=""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Application XYZ</a:t>
              </a:r>
              <a:endParaRPr lang="en-US" sz="2353" dirty="0">
                <a:solidFill>
                  <a:srgbClr val="505050"/>
                </a:solidFill>
                <a:latin typeface="Segoe UI"/>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xmlns="" id="{EA3838C1-3C43-4B3C-BBE7-50BB9FAABB3D}"/>
              </a:ext>
            </a:extLst>
          </p:cNvPr>
          <p:cNvSpPr/>
          <p:nvPr/>
        </p:nvSpPr>
        <p:spPr bwMode="auto">
          <a:xfrm>
            <a:off x="8894792" y="2086018"/>
            <a:ext cx="1925721" cy="1334313"/>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xmlns="" id="{5A4E3A1B-71D2-4AB6-BCF0-841170667891}"/>
              </a:ext>
            </a:extLst>
          </p:cNvPr>
          <p:cNvGrpSpPr/>
          <p:nvPr/>
        </p:nvGrpSpPr>
        <p:grpSpPr>
          <a:xfrm>
            <a:off x="9524181" y="3438522"/>
            <a:ext cx="617444" cy="756398"/>
            <a:chOff x="9679663" y="3059752"/>
            <a:chExt cx="693432" cy="816769"/>
          </a:xfrm>
        </p:grpSpPr>
        <p:sp>
          <p:nvSpPr>
            <p:cNvPr id="72" name="Rectangle: Rounded Corners 71">
              <a:extLst>
                <a:ext uri="{FF2B5EF4-FFF2-40B4-BE49-F238E27FC236}">
                  <a16:creationId xmlns:a16="http://schemas.microsoft.com/office/drawing/2014/main" xmlns=""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505050"/>
                </a:solidFill>
                <a:latin typeface="Segoe UI"/>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xmlns="" id="{A5F3C767-B4A5-4C86-BF9C-2B638BB743E0}"/>
                </a:ext>
              </a:extLst>
            </p:cNvPr>
            <p:cNvCxnSpPr>
              <a:cxnSpLocks/>
            </p:cNvCxnSpPr>
            <p:nvPr/>
          </p:nvCxnSpPr>
          <p:spPr>
            <a:xfrm flipV="1">
              <a:off x="10016685" y="3059752"/>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xmlns="" id="{76D2D496-CF94-4EAF-A909-579A539045E2}"/>
              </a:ext>
            </a:extLst>
          </p:cNvPr>
          <p:cNvSpPr txBox="1">
            <a:spLocks/>
          </p:cNvSpPr>
          <p:nvPr/>
        </p:nvSpPr>
        <p:spPr>
          <a:xfrm>
            <a:off x="268080" y="369815"/>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Virtualization versus </a:t>
            </a:r>
            <a:r>
              <a:rPr lang="en-US" sz="4705" spc="-100" dirty="0">
                <a:solidFill>
                  <a:srgbClr val="0072C6"/>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2294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rgbClr val="0078D7"/>
                </a:solidFill>
                <a:ea typeface="ＭＳ Ｐゴシック" charset="0"/>
              </a:rPr>
              <a:t>Chart structure</a:t>
            </a:r>
            <a:endParaRPr lang="en" sz="5097"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dirty="0">
                <a:solidFill>
                  <a:schemeClr val="dk1"/>
                </a:solidFill>
              </a:rPr>
              <a:t>Layout</a:t>
            </a:r>
          </a:p>
          <a:p>
            <a:pPr marL="1219170" lvl="1" indent="-457189">
              <a:lnSpc>
                <a:spcPct val="115000"/>
              </a:lnSpc>
              <a:buClr>
                <a:schemeClr val="dk1"/>
              </a:buClr>
              <a:buSzPct val="100000"/>
            </a:pPr>
            <a:r>
              <a:rPr lang="en" sz="2400"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12272092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dirty="0">
                <a:solidFill>
                  <a:schemeClr val="accent6">
                    <a:lumMod val="10000"/>
                  </a:schemeClr>
                </a:solidFill>
                <a:ea typeface="ＭＳ Ｐゴシック" charset="0"/>
              </a:rPr>
              <a:t>Helm </a:t>
            </a:r>
            <a:r>
              <a:rPr lang="en-US" sz="5097" dirty="0" err="1">
                <a:solidFill>
                  <a:srgbClr val="0078D7"/>
                </a:solidFill>
                <a:ea typeface="ＭＳ Ｐゴシック" charset="0"/>
              </a:rPr>
              <a:t>values.yaml</a:t>
            </a:r>
            <a:endParaRPr lang="en" sz="5097" dirty="0">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dirty="0">
                <a:solidFill>
                  <a:schemeClr val="dk1"/>
                </a:solidFill>
              </a:rPr>
              <a:t>The knobs and dials:</a:t>
            </a:r>
          </a:p>
          <a:p>
            <a:pPr marL="1219170" lvl="1" indent="-457189">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br>
              <a:rPr lang="en" dirty="0">
                <a:solidFill>
                  <a:schemeClr val="dk1"/>
                </a:solidFill>
              </a:rPr>
            </a:br>
            <a:r>
              <a:rPr lang="en" b="1" dirty="0">
                <a:solidFill>
                  <a:schemeClr val="dk1"/>
                </a:solidFill>
              </a:rPr>
              <a:t>default </a:t>
            </a:r>
            <a:r>
              <a:rPr lang="en" dirty="0">
                <a:solidFill>
                  <a:schemeClr val="dk1"/>
                </a:solidFill>
              </a:rPr>
              <a:t>values</a:t>
            </a:r>
            <a:endParaRPr lang="en-US" dirty="0">
              <a:solidFill>
                <a:schemeClr val="dk1"/>
              </a:solidFill>
            </a:endParaRPr>
          </a:p>
          <a:p>
            <a:pPr marL="1219170" lvl="1" indent="-457189">
              <a:lnSpc>
                <a:spcPct val="115000"/>
              </a:lnSpc>
              <a:buClr>
                <a:schemeClr val="dk1"/>
              </a:buClr>
              <a:buSzPct val="128571"/>
            </a:pPr>
            <a:r>
              <a:rPr lang="en-US" dirty="0">
                <a:solidFill>
                  <a:schemeClr val="dk1"/>
                </a:solidFill>
              </a:rPr>
              <a:t>Use -f to provide your own values overrides</a:t>
            </a:r>
          </a:p>
          <a:p>
            <a:pPr marL="1219170" lvl="1" indent="-457189">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734485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141588964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xmlns=""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xmlns=""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xmlns=""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gradFill>
                  <a:gsLst>
                    <a:gs pos="2917">
                      <a:srgbClr val="FFFFFF"/>
                    </a:gs>
                    <a:gs pos="30000">
                      <a:srgbClr val="FFFFFF"/>
                    </a:gs>
                  </a:gsLst>
                  <a:lin ang="5400000" scaled="0"/>
                </a:gradFill>
              </a:rPr>
              <a:t>Current monitoring is static in nature</a:t>
            </a:r>
          </a:p>
        </p:txBody>
      </p:sp>
    </p:spTree>
    <p:extLst>
      <p:ext uri="{BB962C8B-B14F-4D97-AF65-F5344CB8AC3E}">
        <p14:creationId xmlns:p14="http://schemas.microsoft.com/office/powerpoint/2010/main" val="59090388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xmlns=""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xmlns=""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xmlns=""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xmlns=""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xmlns=""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xmlns=""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xmlns=""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xmlns=""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xmlns=""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xmlns=""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xmlns=""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xmlns=""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xmlns=""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6" name="Oval 15">
            <a:extLst>
              <a:ext uri="{FF2B5EF4-FFF2-40B4-BE49-F238E27FC236}">
                <a16:creationId xmlns:a16="http://schemas.microsoft.com/office/drawing/2014/main" xmlns=""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7" name="Oval 16">
            <a:extLst>
              <a:ext uri="{FF2B5EF4-FFF2-40B4-BE49-F238E27FC236}">
                <a16:creationId xmlns:a16="http://schemas.microsoft.com/office/drawing/2014/main" xmlns=""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8" name="Oval 17">
            <a:extLst>
              <a:ext uri="{FF2B5EF4-FFF2-40B4-BE49-F238E27FC236}">
                <a16:creationId xmlns:a16="http://schemas.microsoft.com/office/drawing/2014/main" xmlns=""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9" name="Oval 18">
            <a:extLst>
              <a:ext uri="{FF2B5EF4-FFF2-40B4-BE49-F238E27FC236}">
                <a16:creationId xmlns:a16="http://schemas.microsoft.com/office/drawing/2014/main" xmlns=""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0" name="Oval 19">
            <a:extLst>
              <a:ext uri="{FF2B5EF4-FFF2-40B4-BE49-F238E27FC236}">
                <a16:creationId xmlns:a16="http://schemas.microsoft.com/office/drawing/2014/main" xmlns=""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1" name="Oval 20">
            <a:extLst>
              <a:ext uri="{FF2B5EF4-FFF2-40B4-BE49-F238E27FC236}">
                <a16:creationId xmlns:a16="http://schemas.microsoft.com/office/drawing/2014/main" xmlns=""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22" name="Oval 21">
            <a:extLst>
              <a:ext uri="{FF2B5EF4-FFF2-40B4-BE49-F238E27FC236}">
                <a16:creationId xmlns:a16="http://schemas.microsoft.com/office/drawing/2014/main" xmlns=""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3571274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81693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110826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383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xmlns=""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xmlns=""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xmlns=""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xmlns="" id="{7EAF51AC-2D98-4AF0-9400-1806CBA97E23}"/>
              </a:ext>
            </a:extLst>
          </p:cNvPr>
          <p:cNvSpPr>
            <a:spLocks noGrp="1"/>
          </p:cNvSpPr>
          <p:nvPr>
            <p:ph type="title"/>
          </p:nvPr>
        </p:nvSpPr>
        <p:spPr>
          <a:xfrm>
            <a:off x="504239" y="644585"/>
            <a:ext cx="11298688" cy="854371"/>
          </a:xfrm>
        </p:spPr>
        <p:txBody>
          <a:bodyPr anchor="ctr"/>
          <a:lstStyle/>
          <a:p>
            <a:r>
              <a:rPr lang="en-US" sz="5882" dirty="0">
                <a:solidFill>
                  <a:schemeClr val="bg1"/>
                </a:solidFill>
              </a:rPr>
              <a:t>Azure Container Instances (ACI)</a:t>
            </a:r>
          </a:p>
        </p:txBody>
      </p:sp>
      <p:sp>
        <p:nvSpPr>
          <p:cNvPr id="156" name="Hexagon 176">
            <a:extLst>
              <a:ext uri="{FF2B5EF4-FFF2-40B4-BE49-F238E27FC236}">
                <a16:creationId xmlns:a16="http://schemas.microsoft.com/office/drawing/2014/main" xmlns=""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xmlns=""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xmlns=""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xmlns=""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xmlns="" id="{9A01B5CA-D0E4-4A37-8DBD-8E5F3E8F492C}"/>
              </a:ext>
            </a:extLst>
          </p:cNvPr>
          <p:cNvSpPr/>
          <p:nvPr/>
        </p:nvSpPr>
        <p:spPr bwMode="auto">
          <a:xfrm>
            <a:off x="3749831" y="4513010"/>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xmlns=""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xmlns=""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xmlns=""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xmlns=""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xmlns=""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xmlns=""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xmlns=""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xmlns=""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Container Instances </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xmlns=""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xmlns=""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xmlns=""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xmlns=""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xmlns=""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xmlns=""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xmlns=""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xmlns=""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xmlns=""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xmlns=""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xmlns=""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xmlns="" id="{5E4E2200-9BE1-4470-B097-3C3FDE8AD563}"/>
              </a:ext>
            </a:extLst>
          </p:cNvPr>
          <p:cNvPicPr>
            <a:picLocks noChangeAspect="1"/>
          </p:cNvPicPr>
          <p:nvPr/>
        </p:nvPicPr>
        <p:blipFill>
          <a:blip r:embed="rId4">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xmlns=""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xmlns=""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xmlns="" id="{61B173DB-2563-490E-9139-FE74248EABFE}"/>
              </a:ext>
            </a:extLst>
          </p:cNvPr>
          <p:cNvGrpSpPr/>
          <p:nvPr/>
        </p:nvGrpSpPr>
        <p:grpSpPr>
          <a:xfrm>
            <a:off x="4343478" y="4684046"/>
            <a:ext cx="438045" cy="388528"/>
            <a:chOff x="2878931" y="2940843"/>
            <a:chExt cx="1095375" cy="971550"/>
          </a:xfrm>
          <a:solidFill>
            <a:srgbClr val="E0E5EC"/>
          </a:solidFill>
        </p:grpSpPr>
        <p:sp>
          <p:nvSpPr>
            <p:cNvPr id="80" name="Freeform: Shape 79">
              <a:extLst>
                <a:ext uri="{FF2B5EF4-FFF2-40B4-BE49-F238E27FC236}">
                  <a16:creationId xmlns:a16="http://schemas.microsoft.com/office/drawing/2014/main" xmlns=""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xmlns=""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xmlns=""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xmlns="" id="{DDD331FF-A0D4-4197-AFC3-054797BD14D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xmlns=""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xmlns=""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xmlns="" id="{382B6E0D-5C5C-4F20-AC10-D6CB36BBDB6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xmlns=""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xmlns=""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xmlns=""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xmlns=""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xmlns=""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xmlns=""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xmlns=""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9" action="ppaction://hlinksldjump"/>
            <a:extLst>
              <a:ext uri="{FF2B5EF4-FFF2-40B4-BE49-F238E27FC236}">
                <a16:creationId xmlns:a16="http://schemas.microsoft.com/office/drawing/2014/main" xmlns="" id="{34C7B05C-7120-4D49-9E6F-82A3E3BCDFF3}"/>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xmlns="" id="{AC9E3C2B-308B-4B8E-ACCE-B3710D88FC51}"/>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xmlns="" id="{52218E68-CB65-4812-836D-AAC09DA8CFD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9" action="ppaction://hlinksldjump"/>
            <a:extLst>
              <a:ext uri="{FF2B5EF4-FFF2-40B4-BE49-F238E27FC236}">
                <a16:creationId xmlns:a16="http://schemas.microsoft.com/office/drawing/2014/main" xmlns="" id="{3D9D7919-338F-409D-9B20-CA9DE578406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2" action="ppaction://hlinksldjump"/>
            <a:extLst>
              <a:ext uri="{FF2B5EF4-FFF2-40B4-BE49-F238E27FC236}">
                <a16:creationId xmlns:a16="http://schemas.microsoft.com/office/drawing/2014/main" xmlns="" id="{949B17E7-44A8-4509-86F7-F11AB5DCAF44}"/>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3" action="ppaction://hlinksldjump"/>
            <a:extLst>
              <a:ext uri="{FF2B5EF4-FFF2-40B4-BE49-F238E27FC236}">
                <a16:creationId xmlns:a16="http://schemas.microsoft.com/office/drawing/2014/main" xmlns="" id="{B5BB6702-CF53-4487-810E-37F9D04F9B9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4" action="ppaction://hlinksldjump"/>
            <a:extLst>
              <a:ext uri="{FF2B5EF4-FFF2-40B4-BE49-F238E27FC236}">
                <a16:creationId xmlns:a16="http://schemas.microsoft.com/office/drawing/2014/main" xmlns="" id="{7BA584D4-D5CD-40EF-BA84-8DF9AC125E68}"/>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5" action="ppaction://hlinksldjump"/>
            <a:extLst>
              <a:ext uri="{FF2B5EF4-FFF2-40B4-BE49-F238E27FC236}">
                <a16:creationId xmlns:a16="http://schemas.microsoft.com/office/drawing/2014/main" xmlns="" id="{D1A59676-8B05-4361-B709-EDBD96657911}"/>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6" action="ppaction://hlinksldjump"/>
            <a:extLst>
              <a:ext uri="{FF2B5EF4-FFF2-40B4-BE49-F238E27FC236}">
                <a16:creationId xmlns:a16="http://schemas.microsoft.com/office/drawing/2014/main" xmlns="" id="{A9543B75-1088-4132-A6A8-7AA75C935280}"/>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7" action="ppaction://hlinksldjump"/>
            <a:extLst>
              <a:ext uri="{FF2B5EF4-FFF2-40B4-BE49-F238E27FC236}">
                <a16:creationId xmlns:a16="http://schemas.microsoft.com/office/drawing/2014/main" xmlns="" id="{DBA40800-219F-4556-AEFB-C89707DF162E}"/>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xmlns="" id="{FFD4E0C5-B82F-1C4F-917A-15435438595A}"/>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xmlns="" id="{794151BB-DAE3-7240-AAAD-4938E8CD7E4E}"/>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xmlns="" id="{786EE824-D5E2-0842-B16D-4C47D9EA83E1}"/>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xmlns="" id="{956662B1-D0C3-314C-8EFC-BD2F9D0FA8E5}"/>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xmlns="" id="{9992A717-4AFF-E946-BB7F-122FCB98FAC9}"/>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xmlns="" id="{6C145885-DCAD-964E-95D9-A7F8C3E6DC5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xmlns="" id="{F67A3475-0955-E245-A8DD-BFB12AAEEA0F}"/>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xmlns="" id="{00A9B146-89F8-9E49-8049-A2A8D152454D}"/>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xmlns="" id="{85A29061-6C18-D64A-8862-51326282440D}"/>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xmlns="" id="{0CD2E568-3F3A-834E-8B7E-20700CEBE7E9}"/>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xmlns="" id="{DDF8C7B6-A7A7-874D-B2B9-934A6B7EF1E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xmlns="" id="{D65E07F3-98A4-624E-80D0-BAD670295B76}"/>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xmlns="" id="{D819C902-0FF2-9549-97B7-4D55C13ACB1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xmlns="" id="{9FF52A33-7772-9D4F-88F8-4F5D97D1BE55}"/>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xmlns="" id="{150115D6-1B64-734A-8E5B-201E4B2810D3}"/>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xmlns="" id="{9494BBE2-7443-6546-982C-7D24EA7A307A}"/>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xmlns="" id="{A9667B4A-BAAD-E546-968E-1C736AB6FC85}"/>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xmlns="" id="{273A30D6-215A-4D43-9FAD-46C02C376A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xmlns="" id="{D9B989CC-DC27-374C-94AC-DA860002E324}"/>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xmlns="" id="{6CAF5117-0E44-1240-B5B1-CBFC8AC825E6}"/>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xmlns="" id="{95C96095-709E-5544-A0C5-6B0255585C59}"/>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xmlns="" id="{73242CF8-DE23-9B45-8670-4C7ABA741E79}"/>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xmlns="" id="{FF633DD7-EC51-1E49-906B-B43F5DFDF55D}"/>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xmlns="" id="{3FC31041-AC60-AB47-8A26-327E3A51A9B6}"/>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xmlns="" id="{A4E79777-DF1C-7B42-809B-75CB69D1CC6E}"/>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131360668"/>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a:hlinkClick r:id="rId3" action="ppaction://hlinksldjump"/>
            <a:extLst>
              <a:ext uri="{FF2B5EF4-FFF2-40B4-BE49-F238E27FC236}">
                <a16:creationId xmlns:a16="http://schemas.microsoft.com/office/drawing/2014/main" xmlns="" id="{130D2F7B-C0E6-47AA-B08D-EED2D9DA6E30}"/>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Title 4">
            <a:extLst>
              <a:ext uri="{FF2B5EF4-FFF2-40B4-BE49-F238E27FC236}">
                <a16:creationId xmlns:a16="http://schemas.microsoft.com/office/drawing/2014/main" xmlns="" id="{4F411300-D792-46C6-94F9-199753E76424}"/>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5" name="TextBox 64">
            <a:extLst>
              <a:ext uri="{FF2B5EF4-FFF2-40B4-BE49-F238E27FC236}">
                <a16:creationId xmlns:a16="http://schemas.microsoft.com/office/drawing/2014/main" xmlns="" id="{E1D9E3F8-5926-4967-B528-7E34C99D28A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58" name="Rectangle 57">
            <a:extLst>
              <a:ext uri="{FF2B5EF4-FFF2-40B4-BE49-F238E27FC236}">
                <a16:creationId xmlns:a16="http://schemas.microsoft.com/office/drawing/2014/main" xmlns="" id="{77C0BAC2-2E93-4265-9A59-9ED5615C104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xmlns="" id="{E68BB583-5604-4EB8-B071-8F424CE84E6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xmlns="" id="{8F376275-661A-4356-9193-E52EB3E0A111}"/>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sp>
        <p:nvSpPr>
          <p:cNvPr id="62" name="Rectangle: Rounded Corners 61">
            <a:extLst>
              <a:ext uri="{FF2B5EF4-FFF2-40B4-BE49-F238E27FC236}">
                <a16:creationId xmlns:a16="http://schemas.microsoft.com/office/drawing/2014/main" xmlns="" id="{9001941D-3141-4B76-A4EC-12FABE3F2B36}"/>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xmlns="" id="{8FBB9379-8002-45D2-9DCA-FB25F40ABD3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xmlns="" id="{A0261ABC-FFC5-45D5-B7B7-394950716918}"/>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xmlns="" id="{52DAB34E-7A5D-4AA1-BC86-64D9F235E62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7" name="Group 66">
            <a:extLst>
              <a:ext uri="{FF2B5EF4-FFF2-40B4-BE49-F238E27FC236}">
                <a16:creationId xmlns:a16="http://schemas.microsoft.com/office/drawing/2014/main" xmlns="" id="{1BE654CE-22EB-46ED-BA22-18650964AFBA}"/>
              </a:ext>
            </a:extLst>
          </p:cNvPr>
          <p:cNvGrpSpPr/>
          <p:nvPr/>
        </p:nvGrpSpPr>
        <p:grpSpPr>
          <a:xfrm>
            <a:off x="771839" y="376707"/>
            <a:ext cx="547979" cy="528905"/>
            <a:chOff x="2368476" y="589018"/>
            <a:chExt cx="1012508" cy="977265"/>
          </a:xfrm>
        </p:grpSpPr>
        <p:sp>
          <p:nvSpPr>
            <p:cNvPr id="68" name="Freeform: Shape 67">
              <a:extLst>
                <a:ext uri="{FF2B5EF4-FFF2-40B4-BE49-F238E27FC236}">
                  <a16:creationId xmlns:a16="http://schemas.microsoft.com/office/drawing/2014/main" xmlns=""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xmlns=""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xmlns=""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xmlns=""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xmlns=""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89" name="Group 88">
            <a:extLst>
              <a:ext uri="{FF2B5EF4-FFF2-40B4-BE49-F238E27FC236}">
                <a16:creationId xmlns:a16="http://schemas.microsoft.com/office/drawing/2014/main" xmlns="" id="{FE911BC6-7EF9-45FD-BD35-77A174AFB413}"/>
              </a:ext>
            </a:extLst>
          </p:cNvPr>
          <p:cNvGrpSpPr/>
          <p:nvPr/>
        </p:nvGrpSpPr>
        <p:grpSpPr>
          <a:xfrm>
            <a:off x="718982" y="1649453"/>
            <a:ext cx="573162" cy="508369"/>
            <a:chOff x="2878931" y="2940843"/>
            <a:chExt cx="1095375" cy="971550"/>
          </a:xfrm>
        </p:grpSpPr>
        <p:sp>
          <p:nvSpPr>
            <p:cNvPr id="90" name="Freeform: Shape 89">
              <a:extLst>
                <a:ext uri="{FF2B5EF4-FFF2-40B4-BE49-F238E27FC236}">
                  <a16:creationId xmlns:a16="http://schemas.microsoft.com/office/drawing/2014/main" xmlns=""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97" name="Group 96">
            <a:extLst>
              <a:ext uri="{FF2B5EF4-FFF2-40B4-BE49-F238E27FC236}">
                <a16:creationId xmlns:a16="http://schemas.microsoft.com/office/drawing/2014/main" xmlns="" id="{8682EAE5-3464-4BF1-BA3B-1E1ED1001259}"/>
              </a:ext>
            </a:extLst>
          </p:cNvPr>
          <p:cNvGrpSpPr/>
          <p:nvPr/>
        </p:nvGrpSpPr>
        <p:grpSpPr>
          <a:xfrm>
            <a:off x="750744" y="5449176"/>
            <a:ext cx="610269" cy="540751"/>
            <a:chOff x="4360069" y="2943701"/>
            <a:chExt cx="1095375" cy="970597"/>
          </a:xfrm>
        </p:grpSpPr>
        <p:sp>
          <p:nvSpPr>
            <p:cNvPr id="98" name="Freeform: Shape 97">
              <a:extLst>
                <a:ext uri="{FF2B5EF4-FFF2-40B4-BE49-F238E27FC236}">
                  <a16:creationId xmlns:a16="http://schemas.microsoft.com/office/drawing/2014/main" xmlns=""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xmlns=""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xmlns=""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xmlns=""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04" name="Group 103">
            <a:extLst>
              <a:ext uri="{FF2B5EF4-FFF2-40B4-BE49-F238E27FC236}">
                <a16:creationId xmlns:a16="http://schemas.microsoft.com/office/drawing/2014/main" xmlns="" id="{2C802710-FA1F-4C36-AF24-6071D689549C}"/>
              </a:ext>
            </a:extLst>
          </p:cNvPr>
          <p:cNvGrpSpPr/>
          <p:nvPr/>
        </p:nvGrpSpPr>
        <p:grpSpPr>
          <a:xfrm>
            <a:off x="689250" y="2921163"/>
            <a:ext cx="647376" cy="513072"/>
            <a:chOff x="3517678" y="3062050"/>
            <a:chExt cx="1225868" cy="971550"/>
          </a:xfrm>
        </p:grpSpPr>
        <p:sp>
          <p:nvSpPr>
            <p:cNvPr id="105" name="Freeform: Shape 104">
              <a:extLst>
                <a:ext uri="{FF2B5EF4-FFF2-40B4-BE49-F238E27FC236}">
                  <a16:creationId xmlns:a16="http://schemas.microsoft.com/office/drawing/2014/main" xmlns=""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xmlns=""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xmlns=""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xmlns=""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xmlns=""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xmlns=""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xmlns=""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xmlns=""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xmlns=""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xmlns=""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18" name="Graphic 117">
            <a:extLst>
              <a:ext uri="{FF2B5EF4-FFF2-40B4-BE49-F238E27FC236}">
                <a16:creationId xmlns:a16="http://schemas.microsoft.com/office/drawing/2014/main" xmlns="" id="{B5B49AB8-47A7-4619-B5AB-1A1574FE0650}"/>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221" name="Rectangle: Rounded Corners 220">
            <a:extLst>
              <a:ext uri="{FF2B5EF4-FFF2-40B4-BE49-F238E27FC236}">
                <a16:creationId xmlns:a16="http://schemas.microsoft.com/office/drawing/2014/main" xmlns="" id="{0E0CBC1D-6624-4311-98B5-B68F96A2D1C6}"/>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xmlns="" id="{097B1DE9-6E1C-429D-BA4C-475C6FD84312}"/>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xmlns="" id="{AF72EE28-4ADF-4C26-A30E-60C17F7EFD9E}"/>
              </a:ext>
            </a:extLst>
          </p:cNvPr>
          <p:cNvGrpSpPr/>
          <p:nvPr/>
        </p:nvGrpSpPr>
        <p:grpSpPr>
          <a:xfrm>
            <a:off x="4361782" y="2363869"/>
            <a:ext cx="1582678" cy="3217769"/>
            <a:chOff x="4491419" y="2852057"/>
            <a:chExt cx="1614414" cy="3079652"/>
          </a:xfrm>
        </p:grpSpPr>
        <p:sp>
          <p:nvSpPr>
            <p:cNvPr id="253" name="Rectangle: Rounded Corners 252">
              <a:extLst>
                <a:ext uri="{FF2B5EF4-FFF2-40B4-BE49-F238E27FC236}">
                  <a16:creationId xmlns:a16="http://schemas.microsoft.com/office/drawing/2014/main" xmlns=""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xmlns=""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xmlns=""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SQL Database</a:t>
                </a:r>
              </a:p>
            </p:txBody>
          </p:sp>
          <p:sp>
            <p:nvSpPr>
              <p:cNvPr id="256" name="Rectangle: Rounded Corners 255">
                <a:extLst>
                  <a:ext uri="{FF2B5EF4-FFF2-40B4-BE49-F238E27FC236}">
                    <a16:creationId xmlns:a16="http://schemas.microsoft.com/office/drawing/2014/main" xmlns=""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7" name="Rectangle: Rounded Corners 256">
                <a:extLst>
                  <a:ext uri="{FF2B5EF4-FFF2-40B4-BE49-F238E27FC236}">
                    <a16:creationId xmlns:a16="http://schemas.microsoft.com/office/drawing/2014/main" xmlns=""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8" name="Rectangle: Rounded Corners 257">
                <a:extLst>
                  <a:ext uri="{FF2B5EF4-FFF2-40B4-BE49-F238E27FC236}">
                    <a16:creationId xmlns:a16="http://schemas.microsoft.com/office/drawing/2014/main" xmlns=""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And more!</a:t>
                </a:r>
              </a:p>
            </p:txBody>
          </p:sp>
        </p:grpSp>
      </p:grpSp>
      <p:sp>
        <p:nvSpPr>
          <p:cNvPr id="224" name="Rectangle: Rounded Corners 223">
            <a:extLst>
              <a:ext uri="{FF2B5EF4-FFF2-40B4-BE49-F238E27FC236}">
                <a16:creationId xmlns:a16="http://schemas.microsoft.com/office/drawing/2014/main" xmlns="" id="{D34DF09F-52B1-414F-83FB-3FE657240985}"/>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xmlns="" id="{049FCBD5-4128-42B0-820C-1BA9581BD749}"/>
              </a:ext>
            </a:extLst>
          </p:cNvPr>
          <p:cNvGrpSpPr/>
          <p:nvPr/>
        </p:nvGrpSpPr>
        <p:grpSpPr>
          <a:xfrm>
            <a:off x="2576685" y="2893282"/>
            <a:ext cx="1372247" cy="2541547"/>
            <a:chOff x="2931886" y="3387774"/>
            <a:chExt cx="1371600" cy="2345369"/>
          </a:xfrm>
        </p:grpSpPr>
        <p:sp>
          <p:nvSpPr>
            <p:cNvPr id="249" name="Rectangle: Rounded Corners 248">
              <a:extLst>
                <a:ext uri="{FF2B5EF4-FFF2-40B4-BE49-F238E27FC236}">
                  <a16:creationId xmlns:a16="http://schemas.microsoft.com/office/drawing/2014/main" xmlns=""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50" name="Rectangle: Rounded Corners 249">
              <a:extLst>
                <a:ext uri="{FF2B5EF4-FFF2-40B4-BE49-F238E27FC236}">
                  <a16:creationId xmlns:a16="http://schemas.microsoft.com/office/drawing/2014/main" xmlns=""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Pivotal Cloud Foundry </a:t>
              </a:r>
            </a:p>
          </p:txBody>
        </p:sp>
        <p:sp>
          <p:nvSpPr>
            <p:cNvPr id="251" name="Rectangle: Rounded Corners 250">
              <a:extLst>
                <a:ext uri="{FF2B5EF4-FFF2-40B4-BE49-F238E27FC236}">
                  <a16:creationId xmlns:a16="http://schemas.microsoft.com/office/drawing/2014/main" xmlns=""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itchFamily="34" charset="0"/>
                </a:rPr>
                <a:t>Docker Enterprise Edition </a:t>
              </a:r>
            </a:p>
          </p:txBody>
        </p:sp>
        <p:sp>
          <p:nvSpPr>
            <p:cNvPr id="252" name="Rectangle: Rounded Corners 251">
              <a:extLst>
                <a:ext uri="{FF2B5EF4-FFF2-40B4-BE49-F238E27FC236}">
                  <a16:creationId xmlns:a16="http://schemas.microsoft.com/office/drawing/2014/main" xmlns=""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6" name="Rectangle: Rounded Corners 225">
            <a:extLst>
              <a:ext uri="{FF2B5EF4-FFF2-40B4-BE49-F238E27FC236}">
                <a16:creationId xmlns:a16="http://schemas.microsoft.com/office/drawing/2014/main" xmlns="" id="{DF926514-6B81-4E6D-BD7F-DF14186E3242}"/>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xmlns="" id="{DC0F8D7D-DAD3-45C7-A24A-383EC9145987}"/>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xmlns="" id="{D3733642-1F23-4D57-A724-9A77F95A9338}"/>
              </a:ext>
            </a:extLst>
          </p:cNvPr>
          <p:cNvCxnSpPr>
            <a:cxnSpLocks/>
            <a:stCxn id="247" idx="2"/>
            <a:endCxn id="234"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xmlns="" id="{E96C5829-DA88-42D6-B5EE-6B53485AB43C}"/>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xmlns="" id="{C3AB3C76-B12A-488F-8678-11E00432BB43}"/>
              </a:ext>
            </a:extLst>
          </p:cNvPr>
          <p:cNvSpPr/>
          <p:nvPr/>
        </p:nvSpPr>
        <p:spPr bwMode="auto">
          <a:xfrm>
            <a:off x="4361783" y="1784193"/>
            <a:ext cx="1582678" cy="307359"/>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OSBA</a:t>
            </a:r>
          </a:p>
        </p:txBody>
      </p:sp>
      <p:grpSp>
        <p:nvGrpSpPr>
          <p:cNvPr id="231" name="Group 230">
            <a:extLst>
              <a:ext uri="{FF2B5EF4-FFF2-40B4-BE49-F238E27FC236}">
                <a16:creationId xmlns:a16="http://schemas.microsoft.com/office/drawing/2014/main" xmlns="" id="{6127A705-7039-48A8-B317-2D99CAE46768}"/>
              </a:ext>
            </a:extLst>
          </p:cNvPr>
          <p:cNvGrpSpPr/>
          <p:nvPr/>
        </p:nvGrpSpPr>
        <p:grpSpPr>
          <a:xfrm>
            <a:off x="6306112" y="3269991"/>
            <a:ext cx="1248413" cy="859386"/>
            <a:chOff x="5465920" y="3243178"/>
            <a:chExt cx="1407780" cy="931522"/>
          </a:xfrm>
        </p:grpSpPr>
        <p:sp>
          <p:nvSpPr>
            <p:cNvPr id="247" name="Rectangle: Rounded Corners 246">
              <a:extLst>
                <a:ext uri="{FF2B5EF4-FFF2-40B4-BE49-F238E27FC236}">
                  <a16:creationId xmlns:a16="http://schemas.microsoft.com/office/drawing/2014/main" xmlns=""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Kubernetes Service (AKS)</a:t>
              </a:r>
            </a:p>
          </p:txBody>
        </p:sp>
        <p:sp>
          <p:nvSpPr>
            <p:cNvPr id="248" name="Rectangle: Rounded Corners 247">
              <a:extLst>
                <a:ext uri="{FF2B5EF4-FFF2-40B4-BE49-F238E27FC236}">
                  <a16:creationId xmlns:a16="http://schemas.microsoft.com/office/drawing/2014/main" xmlns=""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xmlns="" id="{A720500A-206C-4845-AC52-A22D2140A704}"/>
              </a:ext>
            </a:extLst>
          </p:cNvPr>
          <p:cNvCxnSpPr>
            <a:cxnSpLocks/>
            <a:stCxn id="247"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xmlns="" id="{27739990-032E-4E59-B5B6-49DC45744BF6}"/>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xmlns="" id="{0117ECA8-2778-4A91-8852-19158E2226BD}"/>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xmlns="" id="{5505DB62-4A2B-40A4-9269-6770E1483600}"/>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xmlns="" id="{A9149353-ADD1-40F2-AF1F-39B8AC21D8C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xmlns="" id="{FF5E4195-8AD7-4615-8578-4371BA79A4B7}"/>
              </a:ext>
            </a:extLst>
          </p:cNvPr>
          <p:cNvCxnSpPr>
            <a:cxnSpLocks/>
            <a:stCxn id="237" idx="2"/>
            <a:endCxn id="236"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xmlns="" id="{AEBEEF9F-C615-4436-8861-DD7CC07E2397}"/>
              </a:ext>
            </a:extLst>
          </p:cNvPr>
          <p:cNvCxnSpPr>
            <a:cxnSpLocks/>
            <a:stCxn id="233" idx="2"/>
            <a:endCxn id="236"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xmlns="" id="{F9A2431F-7BE3-4520-83F3-6EB1C6EFB6F1}"/>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41" name="Rectangle: Rounded Corners 240">
            <a:extLst>
              <a:ext uri="{FF2B5EF4-FFF2-40B4-BE49-F238E27FC236}">
                <a16:creationId xmlns:a16="http://schemas.microsoft.com/office/drawing/2014/main" xmlns="" id="{392495F5-67A7-41BB-A961-5B0C16AD0653}"/>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505050"/>
                </a:solidFill>
                <a:latin typeface="Segoe UI"/>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xmlns="" id="{6F3DAFB1-9EAF-4DA9-BBFC-691BFD364A19}"/>
              </a:ext>
            </a:extLst>
          </p:cNvPr>
          <p:cNvCxnSpPr>
            <a:cxnSpLocks/>
            <a:stCxn id="247"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xmlns="" id="{0023F9FB-A0C5-46EA-B911-DC0560A8B2C8}"/>
              </a:ext>
            </a:extLst>
          </p:cNvPr>
          <p:cNvCxnSpPr>
            <a:cxnSpLocks/>
            <a:stCxn id="237"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xmlns="" id="{DE651B95-F458-445C-9F08-A63A023F0B0D}"/>
              </a:ext>
            </a:extLst>
          </p:cNvPr>
          <p:cNvCxnSpPr>
            <a:cxnSpLocks/>
            <a:stCxn id="249"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xmlns="" id="{D3C13BC6-E235-47C8-A513-AD976DD5EE3B}"/>
              </a:ext>
            </a:extLst>
          </p:cNvPr>
          <p:cNvCxnSpPr>
            <a:cxnSpLocks/>
            <a:stCxn id="250"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xmlns="" id="{3BB75280-F686-4C54-8369-DA87982CA0F7}"/>
              </a:ext>
            </a:extLst>
          </p:cNvPr>
          <p:cNvCxnSpPr>
            <a:cxnSpLocks/>
            <a:stCxn id="230" idx="2"/>
            <a:endCxn id="253"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xmlns="" id="{83E9A613-5A7F-47F2-8C68-1A6B80872EEA}"/>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xmlns="" id="{FEA9EBC8-15A1-4F17-B2FF-D928EB698C51}"/>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xmlns="" id="{B732B020-CF1F-4CBA-96FA-7F39B0317C95}"/>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xmlns="" id="{DB291CFF-9665-4938-ACB0-A5BA59A4B8CB}"/>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xmlns="" id="{401BFA09-21A0-4433-9CC4-788EE40C5C10}"/>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xmlns="" id="{3DD1A0C0-43B2-4BF0-981D-95FF222BB3AA}"/>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xmlns="" id="{60B27AC4-62B1-4FB3-B7EC-E23DBC68D8C1}"/>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xmlns="" id="{F74F05E9-B3D4-4C3F-B049-7BF281B61BC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xmlns="" id="{74E7D746-80F2-4A7E-9AEB-9A23B6EA4948}"/>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xmlns="" id="{9D7FB9F8-C627-4A3D-AC75-F3EDAF1F1143}"/>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xmlns="" id="{CF422BB8-394B-46E0-9818-3CFB78AE8D92}"/>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xmlns="" id="{99BE1B82-48F5-4DB2-91FE-E21A948E2E23}"/>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xmlns="" id="{8365AD7D-7CAC-4712-8C7E-ED5DF70AB3A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xmlns="" id="{7CAAB406-21D0-40AA-989B-82519062529A}"/>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xmlns="" id="{93085152-5EC0-4DC2-8C23-3F4B3BE4943F}"/>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xmlns="" id="{30C09C3E-06D1-411C-8B7D-EB7508555667}"/>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xmlns="" id="{16E85782-FAC7-462F-8BAA-FAC603D1264F}"/>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xmlns="" id="{8C91A9A3-8C7F-4C6F-9769-07C0CAD35DAC}"/>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xmlns="" id="{9207C85A-272A-47F8-AF0D-323A5503BD49}"/>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218">
            <a:extLst>
              <a:ext uri="{FF2B5EF4-FFF2-40B4-BE49-F238E27FC236}">
                <a16:creationId xmlns:a16="http://schemas.microsoft.com/office/drawing/2014/main" xmlns="" id="{13D655E7-731C-4036-8963-D7B3E5B25800}"/>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219">
            <a:extLst>
              <a:ext uri="{FF2B5EF4-FFF2-40B4-BE49-F238E27FC236}">
                <a16:creationId xmlns:a16="http://schemas.microsoft.com/office/drawing/2014/main" xmlns="" id="{279CB4DE-6C8F-4E37-93BC-1C094FF78AA9}"/>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grpSp>
        <p:nvGrpSpPr>
          <p:cNvPr id="5" name="Group 4">
            <a:extLst>
              <a:ext uri="{FF2B5EF4-FFF2-40B4-BE49-F238E27FC236}">
                <a16:creationId xmlns:a16="http://schemas.microsoft.com/office/drawing/2014/main" xmlns="" id="{B296C963-17F7-4E61-8FE0-0A7371C15A39}"/>
              </a:ext>
            </a:extLst>
          </p:cNvPr>
          <p:cNvGrpSpPr/>
          <p:nvPr/>
        </p:nvGrpSpPr>
        <p:grpSpPr>
          <a:xfrm>
            <a:off x="6304714" y="4865033"/>
            <a:ext cx="1248413" cy="716606"/>
            <a:chOff x="6431136" y="4962090"/>
            <a:chExt cx="1273446" cy="730975"/>
          </a:xfrm>
        </p:grpSpPr>
        <p:sp>
          <p:nvSpPr>
            <p:cNvPr id="234" name="Rectangle: Rounded Corners 233">
              <a:extLst>
                <a:ext uri="{FF2B5EF4-FFF2-40B4-BE49-F238E27FC236}">
                  <a16:creationId xmlns:a16="http://schemas.microsoft.com/office/drawing/2014/main" xmlns=""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rgbClr val="FFFFFF"/>
                  </a:solidFill>
                  <a:latin typeface="Segoe UI"/>
                  <a:cs typeface="Segoe UI" panose="020B0502040204020203" pitchFamily="34" charset="0"/>
                </a:rPr>
                <a:t>Azure Container </a:t>
              </a:r>
              <a:br>
                <a:rPr lang="en-US" sz="980" dirty="0">
                  <a:solidFill>
                    <a:srgbClr val="FFFFFF"/>
                  </a:solidFill>
                  <a:latin typeface="Segoe UI"/>
                  <a:cs typeface="Segoe UI" panose="020B0502040204020203" pitchFamily="34" charset="0"/>
                </a:rPr>
              </a:br>
              <a:r>
                <a:rPr lang="en-US" sz="980" dirty="0">
                  <a:solidFill>
                    <a:srgbClr val="FFFFFF"/>
                  </a:solidFill>
                  <a:latin typeface="Segoe UI"/>
                  <a:cs typeface="Segoe UI" panose="020B0502040204020203" pitchFamily="34" charset="0"/>
                </a:rPr>
                <a:t>Instances (ACI)</a:t>
              </a:r>
            </a:p>
          </p:txBody>
        </p:sp>
        <p:sp>
          <p:nvSpPr>
            <p:cNvPr id="193" name="Freeform: Shape 192">
              <a:extLst>
                <a:ext uri="{FF2B5EF4-FFF2-40B4-BE49-F238E27FC236}">
                  <a16:creationId xmlns:a16="http://schemas.microsoft.com/office/drawing/2014/main" xmlns=""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xmlns=""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xmlns=""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xmlns=""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xmlns=""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8" name="Freeform: Shape 197">
              <a:extLst>
                <a:ext uri="{FF2B5EF4-FFF2-40B4-BE49-F238E27FC236}">
                  <a16:creationId xmlns:a16="http://schemas.microsoft.com/office/drawing/2014/main" xmlns=""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xmlns=""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pPr defTabSz="914367"/>
              <a:endParaRPr lang="en-US" sz="1765">
                <a:solidFill>
                  <a:srgbClr val="505050"/>
                </a:solidFill>
                <a:latin typeface="Segoe UI"/>
              </a:endParaRPr>
            </a:p>
          </p:txBody>
        </p:sp>
      </p:grpSp>
      <p:sp>
        <p:nvSpPr>
          <p:cNvPr id="180" name="Freeform: Shape 179">
            <a:extLst>
              <a:ext uri="{FF2B5EF4-FFF2-40B4-BE49-F238E27FC236}">
                <a16:creationId xmlns:a16="http://schemas.microsoft.com/office/drawing/2014/main" xmlns="" id="{29386953-ECDA-4B26-BBC1-5A100A524F7C}"/>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xmlns="" id="{BF547CCD-27AF-45BB-903E-9EBF08A74E24}"/>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xmlns="" id="{34ECCCE5-BC70-4977-B6CA-F6A77941B159}"/>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xmlns="" id="{4B507032-4824-4E56-B434-AE058B6BA4ED}"/>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xmlns="" id="{436AC108-F5A4-48F6-999B-3A0702E3950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xmlns="" id="{2F0F331B-EF50-4138-94AE-75536B435B77}"/>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xmlns="" id="{E04B7891-CDD7-42E2-A0AB-9C774035952F}"/>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xmlns="" id="{FD790D3A-DA43-41CB-B920-0A66A588656C}"/>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xmlns="" id="{BCF1934A-3259-4347-A9AA-FC2018A231E1}"/>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xmlns="" id="{C6EF1AA4-F764-43EA-A031-18123FAAAB91}"/>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xmlns="" id="{C4C1C9B7-9CA6-4146-A731-CB4EDC13F96F}"/>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xmlns="" id="{D49A54F0-729B-4A46-831D-4A3C24CECAEB}"/>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xmlns="" id="{4DF5BC2D-1A37-448A-B8DD-5916D994C14B}"/>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endParaRPr lang="en-US" sz="1765">
              <a:solidFill>
                <a:srgbClr val="505050"/>
              </a:solidFill>
              <a:latin typeface="Segoe UI"/>
            </a:endParaRPr>
          </a:p>
        </p:txBody>
      </p:sp>
      <p:sp>
        <p:nvSpPr>
          <p:cNvPr id="124" name="Freeform 5">
            <a:extLst>
              <a:ext uri="{FF2B5EF4-FFF2-40B4-BE49-F238E27FC236}">
                <a16:creationId xmlns:a16="http://schemas.microsoft.com/office/drawing/2014/main" xmlns="" id="{D5E7B956-AC48-468E-89D3-A779BC275C71}"/>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5" name="Freeform 5">
            <a:extLst>
              <a:ext uri="{FF2B5EF4-FFF2-40B4-BE49-F238E27FC236}">
                <a16:creationId xmlns:a16="http://schemas.microsoft.com/office/drawing/2014/main" xmlns="" id="{287EC969-8941-454E-BE3E-7316BC3E1E90}"/>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pic>
        <p:nvPicPr>
          <p:cNvPr id="126" name="Graphic 125">
            <a:extLst>
              <a:ext uri="{FF2B5EF4-FFF2-40B4-BE49-F238E27FC236}">
                <a16:creationId xmlns:a16="http://schemas.microsoft.com/office/drawing/2014/main" xmlns="" id="{90561AD2-5B88-4799-92CD-D3D9F0605B40}"/>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407626" y="1822268"/>
            <a:ext cx="222565" cy="224812"/>
          </a:xfrm>
          <a:prstGeom prst="rect">
            <a:avLst/>
          </a:prstGeom>
        </p:spPr>
      </p:pic>
      <p:pic>
        <p:nvPicPr>
          <p:cNvPr id="127" name="Graphic 126">
            <a:extLst>
              <a:ext uri="{FF2B5EF4-FFF2-40B4-BE49-F238E27FC236}">
                <a16:creationId xmlns:a16="http://schemas.microsoft.com/office/drawing/2014/main" xmlns="" id="{A38A47A3-5F0D-4042-8479-54739F64CA86}"/>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487335" y="3138652"/>
            <a:ext cx="270829" cy="282115"/>
          </a:xfrm>
          <a:prstGeom prst="rect">
            <a:avLst/>
          </a:prstGeom>
        </p:spPr>
      </p:pic>
      <p:pic>
        <p:nvPicPr>
          <p:cNvPr id="128" name="Graphic 127">
            <a:extLst>
              <a:ext uri="{FF2B5EF4-FFF2-40B4-BE49-F238E27FC236}">
                <a16:creationId xmlns:a16="http://schemas.microsoft.com/office/drawing/2014/main" xmlns="" id="{8E36DE56-39DA-4F47-8F10-A9452EA4E844}"/>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5515426" y="3788115"/>
            <a:ext cx="244674" cy="280819"/>
          </a:xfrm>
          <a:prstGeom prst="rect">
            <a:avLst/>
          </a:prstGeom>
        </p:spPr>
      </p:pic>
      <p:pic>
        <p:nvPicPr>
          <p:cNvPr id="129" name="Graphic 128">
            <a:extLst>
              <a:ext uri="{FF2B5EF4-FFF2-40B4-BE49-F238E27FC236}">
                <a16:creationId xmlns:a16="http://schemas.microsoft.com/office/drawing/2014/main" xmlns="" id="{C873333C-3587-4D24-A2AE-AD0D404D7058}"/>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5451580" y="4489614"/>
            <a:ext cx="303309" cy="215993"/>
          </a:xfrm>
          <a:prstGeom prst="rect">
            <a:avLst/>
          </a:prstGeom>
        </p:spPr>
      </p:pic>
      <p:pic>
        <p:nvPicPr>
          <p:cNvPr id="169" name="Graphic 168">
            <a:extLst>
              <a:ext uri="{FF2B5EF4-FFF2-40B4-BE49-F238E27FC236}">
                <a16:creationId xmlns:a16="http://schemas.microsoft.com/office/drawing/2014/main" xmlns="" id="{58AA1730-0745-41C3-852C-EECCF6A1A2F7}"/>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0090557" y="2472658"/>
            <a:ext cx="272459" cy="272459"/>
          </a:xfrm>
          <a:prstGeom prst="rect">
            <a:avLst/>
          </a:prstGeom>
        </p:spPr>
      </p:pic>
      <p:pic>
        <p:nvPicPr>
          <p:cNvPr id="170" name="Graphic 169">
            <a:extLst>
              <a:ext uri="{FF2B5EF4-FFF2-40B4-BE49-F238E27FC236}">
                <a16:creationId xmlns:a16="http://schemas.microsoft.com/office/drawing/2014/main" xmlns="" id="{6604A755-A2F1-4CA0-890A-BCD89AC3C02C}"/>
              </a:ext>
            </a:extLst>
          </p:cNvPr>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8631522" y="3779945"/>
            <a:ext cx="292398" cy="273446"/>
          </a:xfrm>
          <a:prstGeom prst="rect">
            <a:avLst/>
          </a:prstGeom>
        </p:spPr>
      </p:pic>
      <p:pic>
        <p:nvPicPr>
          <p:cNvPr id="171" name="Graphic 170">
            <a:extLst>
              <a:ext uri="{FF2B5EF4-FFF2-40B4-BE49-F238E27FC236}">
                <a16:creationId xmlns:a16="http://schemas.microsoft.com/office/drawing/2014/main" xmlns="" id="{3C21E715-4BE8-4EF6-AD87-9C1D38ABD338}"/>
              </a:ext>
            </a:extLst>
          </p:cNvPr>
          <p:cNvPicPr>
            <a:picLocks noChangeAspect="1"/>
          </p:cNvPicPr>
          <p:nvPr/>
        </p:nvPicPr>
        <p:blipFill>
          <a:blip r:embed="rId18">
            <a:extLst>
              <a:ext uri="{96DAC541-7B7A-43D3-8B79-37D633B846F1}">
                <asvg:svgBlip xmlns:asvg="http://schemas.microsoft.com/office/drawing/2016/SVG/main" xmlns="" r:embed="rId19"/>
              </a:ext>
            </a:extLst>
          </a:blip>
          <a:stretch>
            <a:fillRect/>
          </a:stretch>
        </p:blipFill>
        <p:spPr>
          <a:xfrm>
            <a:off x="10085413" y="3800652"/>
            <a:ext cx="294992" cy="261353"/>
          </a:xfrm>
          <a:prstGeom prst="rect">
            <a:avLst/>
          </a:prstGeom>
        </p:spPr>
      </p:pic>
      <p:pic>
        <p:nvPicPr>
          <p:cNvPr id="172" name="Graphic 171">
            <a:extLst>
              <a:ext uri="{FF2B5EF4-FFF2-40B4-BE49-F238E27FC236}">
                <a16:creationId xmlns:a16="http://schemas.microsoft.com/office/drawing/2014/main" xmlns="" id="{200C8552-4F92-4EFB-821F-75E8D17CF98C}"/>
              </a:ext>
            </a:extLst>
          </p:cNvPr>
          <p:cNvPicPr>
            <a:picLocks noChangeAspect="1"/>
          </p:cNvPicPr>
          <p:nvPr/>
        </p:nvPicPr>
        <p:blipFill>
          <a:blip r:embed="rId20">
            <a:extLst>
              <a:ext uri="{96DAC541-7B7A-43D3-8B79-37D633B846F1}">
                <asvg:svgBlip xmlns:asvg="http://schemas.microsoft.com/office/drawing/2016/SVG/main" xmlns="" r:embed="rId21"/>
              </a:ext>
            </a:extLst>
          </a:blip>
          <a:stretch>
            <a:fillRect/>
          </a:stretch>
        </p:blipFill>
        <p:spPr>
          <a:xfrm>
            <a:off x="8626573" y="5278444"/>
            <a:ext cx="293506" cy="233887"/>
          </a:xfrm>
          <a:prstGeom prst="rect">
            <a:avLst/>
          </a:prstGeom>
        </p:spPr>
      </p:pic>
      <p:pic>
        <p:nvPicPr>
          <p:cNvPr id="173" name="Graphic 172">
            <a:extLst>
              <a:ext uri="{FF2B5EF4-FFF2-40B4-BE49-F238E27FC236}">
                <a16:creationId xmlns:a16="http://schemas.microsoft.com/office/drawing/2014/main" xmlns="" id="{CD8E5EE9-2A39-45DE-878E-C52A946328E3}"/>
              </a:ext>
            </a:extLst>
          </p:cNvPr>
          <p:cNvPicPr>
            <a:picLocks noChangeAspect="1"/>
          </p:cNvPicPr>
          <p:nvPr/>
        </p:nvPicPr>
        <p:blipFill>
          <a:blip r:embed="rId22">
            <a:extLst>
              <a:ext uri="{96DAC541-7B7A-43D3-8B79-37D633B846F1}">
                <asvg:svgBlip xmlns:asvg="http://schemas.microsoft.com/office/drawing/2016/SVG/main" xmlns="" r:embed="rId23"/>
              </a:ext>
            </a:extLst>
          </a:blip>
          <a:stretch>
            <a:fillRect/>
          </a:stretch>
        </p:blipFill>
        <p:spPr>
          <a:xfrm>
            <a:off x="10085413" y="5265479"/>
            <a:ext cx="277454" cy="231594"/>
          </a:xfrm>
          <a:prstGeom prst="rect">
            <a:avLst/>
          </a:prstGeom>
        </p:spPr>
      </p:pic>
      <p:pic>
        <p:nvPicPr>
          <p:cNvPr id="174" name="Picture 173">
            <a:extLst>
              <a:ext uri="{FF2B5EF4-FFF2-40B4-BE49-F238E27FC236}">
                <a16:creationId xmlns:a16="http://schemas.microsoft.com/office/drawing/2014/main" xmlns="" id="{A44AB25F-0B9C-41AE-B9FF-33352F714DED}"/>
              </a:ext>
            </a:extLst>
          </p:cNvPr>
          <p:cNvPicPr>
            <a:picLocks noChangeAspect="1"/>
          </p:cNvPicPr>
          <p:nvPr/>
        </p:nvPicPr>
        <p:blipFill rotWithShape="1">
          <a:blip r:embed="rId24"/>
          <a:srcRect t="13129" r="7843"/>
          <a:stretch/>
        </p:blipFill>
        <p:spPr>
          <a:xfrm>
            <a:off x="3642868" y="3197264"/>
            <a:ext cx="231385" cy="218110"/>
          </a:xfrm>
          <a:prstGeom prst="rect">
            <a:avLst/>
          </a:prstGeom>
        </p:spPr>
      </p:pic>
      <p:pic>
        <p:nvPicPr>
          <p:cNvPr id="175" name="Picture 174">
            <a:extLst>
              <a:ext uri="{FF2B5EF4-FFF2-40B4-BE49-F238E27FC236}">
                <a16:creationId xmlns:a16="http://schemas.microsoft.com/office/drawing/2014/main" xmlns="" id="{93391B67-9D62-4D72-95E0-9E104644DF0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6" name="Picture 175">
            <a:extLst>
              <a:ext uri="{FF2B5EF4-FFF2-40B4-BE49-F238E27FC236}">
                <a16:creationId xmlns:a16="http://schemas.microsoft.com/office/drawing/2014/main" xmlns="" id="{3245E4D5-BD35-4FDD-81B5-F96D094431C4}"/>
              </a:ext>
            </a:extLst>
          </p:cNvPr>
          <p:cNvPicPr>
            <a:picLocks noChangeAspect="1"/>
          </p:cNvPicPr>
          <p:nvPr/>
        </p:nvPicPr>
        <p:blipFill rotWithShape="1">
          <a:blip r:embed="rId26"/>
          <a:srcRect b="30380"/>
          <a:stretch/>
        </p:blipFill>
        <p:spPr>
          <a:xfrm>
            <a:off x="3592768" y="4547694"/>
            <a:ext cx="308337" cy="180190"/>
          </a:xfrm>
          <a:prstGeom prst="rect">
            <a:avLst/>
          </a:prstGeom>
        </p:spPr>
      </p:pic>
      <p:pic>
        <p:nvPicPr>
          <p:cNvPr id="177" name="Graphic 176">
            <a:extLst>
              <a:ext uri="{FF2B5EF4-FFF2-40B4-BE49-F238E27FC236}">
                <a16:creationId xmlns:a16="http://schemas.microsoft.com/office/drawing/2014/main" xmlns="" id="{3B7392E7-36B1-489D-90B2-B742CD9F1B62}"/>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4673465" y="1822268"/>
            <a:ext cx="222565" cy="224812"/>
          </a:xfrm>
          <a:prstGeom prst="rect">
            <a:avLst/>
          </a:prstGeom>
        </p:spPr>
      </p:pic>
      <p:pic>
        <p:nvPicPr>
          <p:cNvPr id="178" name="Picture 177">
            <a:extLst>
              <a:ext uri="{FF2B5EF4-FFF2-40B4-BE49-F238E27FC236}">
                <a16:creationId xmlns:a16="http://schemas.microsoft.com/office/drawing/2014/main" xmlns="" id="{33D5EC4A-7502-476D-B2A2-7820C6958F3E}"/>
              </a:ext>
            </a:extLst>
          </p:cNvPr>
          <p:cNvPicPr>
            <a:picLocks noChangeAspect="1"/>
          </p:cNvPicPr>
          <p:nvPr/>
        </p:nvPicPr>
        <p:blipFill rotWithShape="1">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9" name="Freeform 5">
            <a:extLst>
              <a:ext uri="{FF2B5EF4-FFF2-40B4-BE49-F238E27FC236}">
                <a16:creationId xmlns:a16="http://schemas.microsoft.com/office/drawing/2014/main" xmlns="" id="{B7C4B191-D448-48CF-9A5C-9BBC31DEE351}"/>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1" name="Rectangle 160">
            <a:hlinkClick r:id="rId28" action="ppaction://hlinksldjump"/>
            <a:extLst>
              <a:ext uri="{FF2B5EF4-FFF2-40B4-BE49-F238E27FC236}">
                <a16:creationId xmlns:a16="http://schemas.microsoft.com/office/drawing/2014/main" xmlns="" id="{0A2CEA52-493F-44CB-9C32-C5B16E5197F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xmlns="" id="{FF83BA0F-4FA1-424D-A8D9-104EE9A3F44B}"/>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xmlns="" id="{6547AFA6-7456-4EC3-94FF-9F0B9BB6BD0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xmlns="" id="{7E44DF49-473E-4E29-81F5-5F77E2B7D35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5465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14DB0-D66E-41DC-8ACD-C12B8E545611}"/>
              </a:ext>
            </a:extLst>
          </p:cNvPr>
          <p:cNvSpPr>
            <a:spLocks noGrp="1"/>
          </p:cNvSpPr>
          <p:nvPr>
            <p:ph type="title"/>
          </p:nvPr>
        </p:nvSpPr>
        <p:spPr>
          <a:xfrm>
            <a:off x="268080" y="369815"/>
            <a:ext cx="11655840" cy="899537"/>
          </a:xfrm>
        </p:spPr>
        <p:txBody>
          <a:bodyPr/>
          <a:lstStyle/>
          <a:p>
            <a:pPr algn="ctr"/>
            <a:r>
              <a:rPr lang="en-US" sz="4705" dirty="0">
                <a:solidFill>
                  <a:schemeClr val="tx1"/>
                </a:solidFill>
              </a:rPr>
              <a:t>The container </a:t>
            </a:r>
            <a:r>
              <a:rPr lang="en-US" sz="4705" dirty="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xmlns="" id="{6730F2C3-44D6-40A3-B6B0-16433CB6A56B}"/>
              </a:ext>
            </a:extLst>
          </p:cNvPr>
          <p:cNvGrpSpPr/>
          <p:nvPr/>
        </p:nvGrpSpPr>
        <p:grpSpPr>
          <a:xfrm>
            <a:off x="587074" y="4884192"/>
            <a:ext cx="5380933" cy="832764"/>
            <a:chOff x="598846" y="4981633"/>
            <a:chExt cx="5488832" cy="849463"/>
          </a:xfrm>
        </p:grpSpPr>
        <p:sp>
          <p:nvSpPr>
            <p:cNvPr id="50" name="TextBox 49">
              <a:extLst>
                <a:ext uri="{FF2B5EF4-FFF2-40B4-BE49-F238E27FC236}">
                  <a16:creationId xmlns:a16="http://schemas.microsoft.com/office/drawing/2014/main" xmlns="" id="{F0E637DF-EA86-4ABC-9F14-C02D882DD020}"/>
                </a:ext>
              </a:extLst>
            </p:cNvPr>
            <p:cNvSpPr txBox="1"/>
            <p:nvPr/>
          </p:nvSpPr>
          <p:spPr>
            <a:xfrm>
              <a:off x="598846"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Fast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xmlns="" id="{05884DD8-E961-4A61-9B0C-035A58CC535A}"/>
                </a:ext>
              </a:extLst>
            </p:cNvPr>
            <p:cNvSpPr txBox="1"/>
            <p:nvPr/>
          </p:nvSpPr>
          <p:spPr>
            <a:xfrm>
              <a:off x="2447571" y="4981633"/>
              <a:ext cx="179138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Agile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xmlns="" id="{068523FD-BFE9-4720-B928-EE84920E05D2}"/>
                </a:ext>
              </a:extLst>
            </p:cNvPr>
            <p:cNvSpPr txBox="1"/>
            <p:nvPr/>
          </p:nvSpPr>
          <p:spPr>
            <a:xfrm>
              <a:off x="4432142" y="4981633"/>
              <a:ext cx="1655536" cy="57246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xmlns="" id="{BA33CDD7-EFB6-4CDD-BB4D-A8319356A443}"/>
              </a:ext>
            </a:extLst>
          </p:cNvPr>
          <p:cNvGrpSpPr/>
          <p:nvPr/>
        </p:nvGrpSpPr>
        <p:grpSpPr>
          <a:xfrm>
            <a:off x="1836841" y="4396538"/>
            <a:ext cx="8518318" cy="0"/>
            <a:chOff x="1873673" y="4484201"/>
            <a:chExt cx="8689128" cy="0"/>
          </a:xfrm>
        </p:grpSpPr>
        <p:cxnSp>
          <p:nvCxnSpPr>
            <p:cNvPr id="49" name="Straight Connector 48">
              <a:extLst>
                <a:ext uri="{FF2B5EF4-FFF2-40B4-BE49-F238E27FC236}">
                  <a16:creationId xmlns:a16="http://schemas.microsoft.com/office/drawing/2014/main" xmlns=""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xmlns=""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xmlns="" id="{D2B2FC03-5BDF-417F-B1E8-10C408DD6F94}"/>
              </a:ext>
            </a:extLst>
          </p:cNvPr>
          <p:cNvCxnSpPr>
            <a:cxnSpLocks/>
          </p:cNvCxnSpPr>
          <p:nvPr/>
        </p:nvCxnSpPr>
        <p:spPr>
          <a:xfrm rot="5400000" flipH="1" flipV="1">
            <a:off x="3377558" y="2348866"/>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xmlns="" id="{F9C59010-2ADE-48A0-BCDC-61DF8A714E53}"/>
              </a:ext>
            </a:extLst>
          </p:cNvPr>
          <p:cNvCxnSpPr>
            <a:cxnSpLocks/>
          </p:cNvCxnSpPr>
          <p:nvPr/>
        </p:nvCxnSpPr>
        <p:spPr>
          <a:xfrm rot="16200000" flipV="1">
            <a:off x="7330301" y="2348866"/>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xmlns="" id="{62B5FBAB-C6F2-4E71-9336-AE07D0C24CD7}"/>
              </a:ext>
            </a:extLst>
          </p:cNvPr>
          <p:cNvGrpSpPr/>
          <p:nvPr/>
        </p:nvGrpSpPr>
        <p:grpSpPr>
          <a:xfrm>
            <a:off x="5087522" y="1440403"/>
            <a:ext cx="2016957" cy="2016957"/>
            <a:chOff x="5189537" y="1468789"/>
            <a:chExt cx="2057401" cy="2057401"/>
          </a:xfrm>
        </p:grpSpPr>
        <p:sp>
          <p:nvSpPr>
            <p:cNvPr id="3" name="Oval 2">
              <a:extLst>
                <a:ext uri="{FF2B5EF4-FFF2-40B4-BE49-F238E27FC236}">
                  <a16:creationId xmlns:a16="http://schemas.microsoft.com/office/drawing/2014/main" xmlns=""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xmlns="" id="{6E936E98-9515-470B-963F-C70D86CA084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xmlns="" id="{C526CB1E-8273-47B7-B921-DA8061592A80}"/>
              </a:ext>
            </a:extLst>
          </p:cNvPr>
          <p:cNvGrpSpPr/>
          <p:nvPr/>
        </p:nvGrpSpPr>
        <p:grpSpPr>
          <a:xfrm>
            <a:off x="6223995" y="4884194"/>
            <a:ext cx="5380927" cy="832883"/>
            <a:chOff x="6348798" y="4981633"/>
            <a:chExt cx="5488826" cy="849584"/>
          </a:xfrm>
        </p:grpSpPr>
        <p:sp>
          <p:nvSpPr>
            <p:cNvPr id="53" name="TextBox 52">
              <a:extLst>
                <a:ext uri="{FF2B5EF4-FFF2-40B4-BE49-F238E27FC236}">
                  <a16:creationId xmlns:a16="http://schemas.microsoft.com/office/drawing/2014/main" xmlns="" id="{310CD638-A464-4A78-A6C3-A8378EC416D8}"/>
                </a:ext>
              </a:extLst>
            </p:cNvPr>
            <p:cNvSpPr txBox="1"/>
            <p:nvPr/>
          </p:nvSpPr>
          <p:spPr>
            <a:xfrm>
              <a:off x="634879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Cost </a:t>
              </a:r>
              <a:br>
                <a:rPr lang="en-US" sz="1765" dirty="0">
                  <a:solidFill>
                    <a:srgbClr val="505050"/>
                  </a:solidFill>
                  <a:latin typeface="Segoe UI" panose="020B0502040204020203" pitchFamily="34" charset="0"/>
                  <a:cs typeface="Segoe UI" panose="020B0502040204020203" pitchFamily="34" charset="0"/>
                </a:rPr>
              </a:br>
              <a:r>
                <a:rPr lang="en-US" sz="1765" dirty="0">
                  <a:solidFill>
                    <a:srgbClr val="505050"/>
                  </a:solidFill>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xmlns="" id="{7659F402-BAB9-4F5D-B027-0E638B4031F9}"/>
                </a:ext>
              </a:extLst>
            </p:cNvPr>
            <p:cNvSpPr txBox="1"/>
            <p:nvPr/>
          </p:nvSpPr>
          <p:spPr>
            <a:xfrm>
              <a:off x="10182088" y="4981633"/>
              <a:ext cx="16555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xmlns="" id="{A36FF80F-5247-4BE9-81C9-3FF7607ABFFE}"/>
                </a:ext>
              </a:extLst>
            </p:cNvPr>
            <p:cNvSpPr txBox="1"/>
            <p:nvPr/>
          </p:nvSpPr>
          <p:spPr>
            <a:xfrm>
              <a:off x="8265443" y="4981633"/>
              <a:ext cx="1655536" cy="849584"/>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xmlns="" id="{1C0C1B41-1787-4A0B-884B-9C7EF3F17BA5}"/>
              </a:ext>
            </a:extLst>
          </p:cNvPr>
          <p:cNvGrpSpPr/>
          <p:nvPr/>
        </p:nvGrpSpPr>
        <p:grpSpPr>
          <a:xfrm>
            <a:off x="1073305" y="4071273"/>
            <a:ext cx="650530" cy="650530"/>
            <a:chOff x="1094827" y="4152414"/>
            <a:chExt cx="663574" cy="663574"/>
          </a:xfrm>
        </p:grpSpPr>
        <p:sp>
          <p:nvSpPr>
            <p:cNvPr id="32" name="Oval 31">
              <a:extLst>
                <a:ext uri="{FF2B5EF4-FFF2-40B4-BE49-F238E27FC236}">
                  <a16:creationId xmlns:a16="http://schemas.microsoft.com/office/drawing/2014/main" xmlns=""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84" name="Group 83">
              <a:extLst>
                <a:ext uri="{FF2B5EF4-FFF2-40B4-BE49-F238E27FC236}">
                  <a16:creationId xmlns:a16="http://schemas.microsoft.com/office/drawing/2014/main" xmlns=""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xmlns=""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6" name="Line 24">
                <a:extLst>
                  <a:ext uri="{FF2B5EF4-FFF2-40B4-BE49-F238E27FC236}">
                    <a16:creationId xmlns:a16="http://schemas.microsoft.com/office/drawing/2014/main" xmlns=""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Freeform 25">
                <a:extLst>
                  <a:ext uri="{FF2B5EF4-FFF2-40B4-BE49-F238E27FC236}">
                    <a16:creationId xmlns:a16="http://schemas.microsoft.com/office/drawing/2014/main" xmlns=""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8" name="Freeform 26">
                <a:extLst>
                  <a:ext uri="{FF2B5EF4-FFF2-40B4-BE49-F238E27FC236}">
                    <a16:creationId xmlns:a16="http://schemas.microsoft.com/office/drawing/2014/main" xmlns=""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27">
                <a:extLst>
                  <a:ext uri="{FF2B5EF4-FFF2-40B4-BE49-F238E27FC236}">
                    <a16:creationId xmlns:a16="http://schemas.microsoft.com/office/drawing/2014/main" xmlns=""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Line 28">
                <a:extLst>
                  <a:ext uri="{FF2B5EF4-FFF2-40B4-BE49-F238E27FC236}">
                    <a16:creationId xmlns:a16="http://schemas.microsoft.com/office/drawing/2014/main" xmlns=""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1" name="Freeform 29">
                <a:extLst>
                  <a:ext uri="{FF2B5EF4-FFF2-40B4-BE49-F238E27FC236}">
                    <a16:creationId xmlns:a16="http://schemas.microsoft.com/office/drawing/2014/main" xmlns=""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Freeform 30">
                <a:extLst>
                  <a:ext uri="{FF2B5EF4-FFF2-40B4-BE49-F238E27FC236}">
                    <a16:creationId xmlns:a16="http://schemas.microsoft.com/office/drawing/2014/main" xmlns=""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5" name="Group 14">
            <a:extLst>
              <a:ext uri="{FF2B5EF4-FFF2-40B4-BE49-F238E27FC236}">
                <a16:creationId xmlns:a16="http://schemas.microsoft.com/office/drawing/2014/main" xmlns="" id="{43FB3F56-CA96-4277-94F7-9797DB022DC0}"/>
              </a:ext>
            </a:extLst>
          </p:cNvPr>
          <p:cNvGrpSpPr/>
          <p:nvPr/>
        </p:nvGrpSpPr>
        <p:grpSpPr>
          <a:xfrm>
            <a:off x="4831249" y="4071273"/>
            <a:ext cx="650530" cy="650530"/>
            <a:chOff x="4928125" y="4152414"/>
            <a:chExt cx="663574" cy="663574"/>
          </a:xfrm>
        </p:grpSpPr>
        <p:sp>
          <p:nvSpPr>
            <p:cNvPr id="28" name="Oval 27">
              <a:extLst>
                <a:ext uri="{FF2B5EF4-FFF2-40B4-BE49-F238E27FC236}">
                  <a16:creationId xmlns:a16="http://schemas.microsoft.com/office/drawing/2014/main" xmlns=""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93" name="Group 92">
              <a:extLst>
                <a:ext uri="{FF2B5EF4-FFF2-40B4-BE49-F238E27FC236}">
                  <a16:creationId xmlns:a16="http://schemas.microsoft.com/office/drawing/2014/main" xmlns=""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xmlns=""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Oval 41">
                <a:extLst>
                  <a:ext uri="{FF2B5EF4-FFF2-40B4-BE49-F238E27FC236}">
                    <a16:creationId xmlns:a16="http://schemas.microsoft.com/office/drawing/2014/main" xmlns=""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xmlns="" id="{DDDE59DC-448D-43BD-9BAA-A9B5EEBB907F}"/>
              </a:ext>
            </a:extLst>
          </p:cNvPr>
          <p:cNvGrpSpPr/>
          <p:nvPr/>
        </p:nvGrpSpPr>
        <p:grpSpPr>
          <a:xfrm>
            <a:off x="2952276" y="4071273"/>
            <a:ext cx="650530" cy="650530"/>
            <a:chOff x="3011475" y="4152414"/>
            <a:chExt cx="663574" cy="663574"/>
          </a:xfrm>
        </p:grpSpPr>
        <p:sp>
          <p:nvSpPr>
            <p:cNvPr id="31" name="Oval 30">
              <a:extLst>
                <a:ext uri="{FF2B5EF4-FFF2-40B4-BE49-F238E27FC236}">
                  <a16:creationId xmlns:a16="http://schemas.microsoft.com/office/drawing/2014/main" xmlns=""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4" name="Group 3">
              <a:extLst>
                <a:ext uri="{FF2B5EF4-FFF2-40B4-BE49-F238E27FC236}">
                  <a16:creationId xmlns:a16="http://schemas.microsoft.com/office/drawing/2014/main" xmlns=""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xmlns=""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xmlns=""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9" name="Group 18">
            <a:extLst>
              <a:ext uri="{FF2B5EF4-FFF2-40B4-BE49-F238E27FC236}">
                <a16:creationId xmlns:a16="http://schemas.microsoft.com/office/drawing/2014/main" xmlns="" id="{B7651797-8D32-4542-8507-63C3C90021B2}"/>
              </a:ext>
            </a:extLst>
          </p:cNvPr>
          <p:cNvGrpSpPr/>
          <p:nvPr/>
        </p:nvGrpSpPr>
        <p:grpSpPr>
          <a:xfrm>
            <a:off x="6710220" y="4071273"/>
            <a:ext cx="650530" cy="650530"/>
            <a:chOff x="6844774" y="4152414"/>
            <a:chExt cx="663574" cy="663574"/>
          </a:xfrm>
        </p:grpSpPr>
        <p:sp>
          <p:nvSpPr>
            <p:cNvPr id="55" name="Oval 54">
              <a:extLst>
                <a:ext uri="{FF2B5EF4-FFF2-40B4-BE49-F238E27FC236}">
                  <a16:creationId xmlns:a16="http://schemas.microsoft.com/office/drawing/2014/main" xmlns=""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3" name="Group 12">
              <a:extLst>
                <a:ext uri="{FF2B5EF4-FFF2-40B4-BE49-F238E27FC236}">
                  <a16:creationId xmlns:a16="http://schemas.microsoft.com/office/drawing/2014/main" xmlns=""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xmlns=""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Line 6">
                <a:extLst>
                  <a:ext uri="{FF2B5EF4-FFF2-40B4-BE49-F238E27FC236}">
                    <a16:creationId xmlns:a16="http://schemas.microsoft.com/office/drawing/2014/main" xmlns=""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7">
                <a:extLst>
                  <a:ext uri="{FF2B5EF4-FFF2-40B4-BE49-F238E27FC236}">
                    <a16:creationId xmlns:a16="http://schemas.microsoft.com/office/drawing/2014/main" xmlns=""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8">
                <a:extLst>
                  <a:ext uri="{FF2B5EF4-FFF2-40B4-BE49-F238E27FC236}">
                    <a16:creationId xmlns:a16="http://schemas.microsoft.com/office/drawing/2014/main" xmlns=""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0">
                <a:extLst>
                  <a:ext uri="{FF2B5EF4-FFF2-40B4-BE49-F238E27FC236}">
                    <a16:creationId xmlns:a16="http://schemas.microsoft.com/office/drawing/2014/main" xmlns=""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0" name="Group 19">
            <a:extLst>
              <a:ext uri="{FF2B5EF4-FFF2-40B4-BE49-F238E27FC236}">
                <a16:creationId xmlns:a16="http://schemas.microsoft.com/office/drawing/2014/main" xmlns="" id="{DB0B176B-B7E0-4233-8758-E7D9D40C86D8}"/>
              </a:ext>
            </a:extLst>
          </p:cNvPr>
          <p:cNvGrpSpPr/>
          <p:nvPr/>
        </p:nvGrpSpPr>
        <p:grpSpPr>
          <a:xfrm>
            <a:off x="8589193" y="4071273"/>
            <a:ext cx="650530" cy="650530"/>
            <a:chOff x="8761424" y="4152414"/>
            <a:chExt cx="663574" cy="663574"/>
          </a:xfrm>
        </p:grpSpPr>
        <p:sp>
          <p:nvSpPr>
            <p:cNvPr id="29" name="Oval 28">
              <a:extLst>
                <a:ext uri="{FF2B5EF4-FFF2-40B4-BE49-F238E27FC236}">
                  <a16:creationId xmlns:a16="http://schemas.microsoft.com/office/drawing/2014/main" xmlns=""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8" name="Group 17">
              <a:extLst>
                <a:ext uri="{FF2B5EF4-FFF2-40B4-BE49-F238E27FC236}">
                  <a16:creationId xmlns:a16="http://schemas.microsoft.com/office/drawing/2014/main" xmlns=""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xmlns=""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7" name="Freeform 15">
                <a:extLst>
                  <a:ext uri="{FF2B5EF4-FFF2-40B4-BE49-F238E27FC236}">
                    <a16:creationId xmlns:a16="http://schemas.microsoft.com/office/drawing/2014/main" xmlns=""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24" name="Group 23">
            <a:extLst>
              <a:ext uri="{FF2B5EF4-FFF2-40B4-BE49-F238E27FC236}">
                <a16:creationId xmlns:a16="http://schemas.microsoft.com/office/drawing/2014/main" xmlns="" id="{EC242F52-F026-4BCE-8B9E-54FECBD435FB}"/>
              </a:ext>
            </a:extLst>
          </p:cNvPr>
          <p:cNvGrpSpPr/>
          <p:nvPr/>
        </p:nvGrpSpPr>
        <p:grpSpPr>
          <a:xfrm>
            <a:off x="10468166" y="4071273"/>
            <a:ext cx="650530" cy="650530"/>
            <a:chOff x="10678074" y="4152414"/>
            <a:chExt cx="663574" cy="663574"/>
          </a:xfrm>
        </p:grpSpPr>
        <p:sp>
          <p:nvSpPr>
            <p:cNvPr id="30" name="Oval 29">
              <a:extLst>
                <a:ext uri="{FF2B5EF4-FFF2-40B4-BE49-F238E27FC236}">
                  <a16:creationId xmlns:a16="http://schemas.microsoft.com/office/drawing/2014/main" xmlns=""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26" name="Group 25">
              <a:extLst>
                <a:ext uri="{FF2B5EF4-FFF2-40B4-BE49-F238E27FC236}">
                  <a16:creationId xmlns:a16="http://schemas.microsoft.com/office/drawing/2014/main" xmlns=""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xmlns=""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2" name="Freeform 20">
                <a:extLst>
                  <a:ext uri="{FF2B5EF4-FFF2-40B4-BE49-F238E27FC236}">
                    <a16:creationId xmlns:a16="http://schemas.microsoft.com/office/drawing/2014/main" xmlns=""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Freeform 21">
                <a:extLst>
                  <a:ext uri="{FF2B5EF4-FFF2-40B4-BE49-F238E27FC236}">
                    <a16:creationId xmlns:a16="http://schemas.microsoft.com/office/drawing/2014/main" xmlns=""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xmlns="" id="{939ACC6D-0199-4380-9751-4E30F58CB005}"/>
              </a:ext>
            </a:extLst>
          </p:cNvPr>
          <p:cNvGrpSpPr/>
          <p:nvPr/>
        </p:nvGrpSpPr>
        <p:grpSpPr>
          <a:xfrm>
            <a:off x="6710222" y="5748522"/>
            <a:ext cx="4392482" cy="651728"/>
            <a:chOff x="6844776" y="5863295"/>
            <a:chExt cx="4480560" cy="664797"/>
          </a:xfrm>
        </p:grpSpPr>
        <p:sp>
          <p:nvSpPr>
            <p:cNvPr id="6" name="Left Bracket 5">
              <a:extLst>
                <a:ext uri="{FF2B5EF4-FFF2-40B4-BE49-F238E27FC236}">
                  <a16:creationId xmlns:a16="http://schemas.microsoft.com/office/drawing/2014/main" xmlns=""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8" name="TextBox 77">
              <a:extLst>
                <a:ext uri="{FF2B5EF4-FFF2-40B4-BE49-F238E27FC236}">
                  <a16:creationId xmlns:a16="http://schemas.microsoft.com/office/drawing/2014/main" xmlns="" id="{DFF78382-BFA8-4113-9376-B631AD2546FA}"/>
                </a:ext>
              </a:extLst>
            </p:cNvPr>
            <p:cNvSpPr txBox="1"/>
            <p:nvPr/>
          </p:nvSpPr>
          <p:spPr>
            <a:xfrm>
              <a:off x="8444252" y="5863295"/>
              <a:ext cx="1297918"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xmlns="" id="{E3476CD4-56BE-4FB5-962B-A0A7AEDA1131}"/>
              </a:ext>
            </a:extLst>
          </p:cNvPr>
          <p:cNvGrpSpPr/>
          <p:nvPr/>
        </p:nvGrpSpPr>
        <p:grpSpPr>
          <a:xfrm>
            <a:off x="1090589" y="5748522"/>
            <a:ext cx="4392482" cy="651728"/>
            <a:chOff x="1112457" y="5863295"/>
            <a:chExt cx="4480560" cy="664797"/>
          </a:xfrm>
        </p:grpSpPr>
        <p:sp>
          <p:nvSpPr>
            <p:cNvPr id="58" name="Left Bracket 57">
              <a:extLst>
                <a:ext uri="{FF2B5EF4-FFF2-40B4-BE49-F238E27FC236}">
                  <a16:creationId xmlns:a16="http://schemas.microsoft.com/office/drawing/2014/main" xmlns=""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77" name="TextBox 76">
              <a:extLst>
                <a:ext uri="{FF2B5EF4-FFF2-40B4-BE49-F238E27FC236}">
                  <a16:creationId xmlns:a16="http://schemas.microsoft.com/office/drawing/2014/main" xmlns="" id="{B565BAC2-3907-4541-9DB0-3DB74119E184}"/>
                </a:ext>
              </a:extLst>
            </p:cNvPr>
            <p:cNvSpPr txBox="1"/>
            <p:nvPr/>
          </p:nvSpPr>
          <p:spPr>
            <a:xfrm>
              <a:off x="2165324" y="5863295"/>
              <a:ext cx="2355876" cy="664797"/>
            </a:xfrm>
            <a:prstGeom prst="rect">
              <a:avLst/>
            </a:prstGeom>
            <a:solidFill>
              <a:schemeClr val="bg1"/>
            </a:solidFill>
          </p:spPr>
          <p:txBody>
            <a:bodyPr wrap="square" lIns="143428" tIns="143428" rIns="143428" bIns="143428" rtlCol="0">
              <a:spAutoFit/>
            </a:bodyPr>
            <a:lstStyle/>
            <a:p>
              <a:pPr algn="ctr" defTabSz="914367">
                <a:spcAft>
                  <a:spcPts val="2353"/>
                </a:spcAft>
              </a:pPr>
              <a:r>
                <a:rPr lang="en-US" sz="2353" dirty="0">
                  <a:solidFill>
                    <a:srgbClr val="0072C6"/>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22047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47" name="TextBox 46">
            <a:extLst>
              <a:ext uri="{FF2B5EF4-FFF2-40B4-BE49-F238E27FC236}">
                <a16:creationId xmlns:a16="http://schemas.microsoft.com/office/drawing/2014/main" xmlns="" id="{B377D9A5-1DA7-4C88-8B1D-C6A96B5F7033}"/>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62" name="Oval 61">
            <a:extLst>
              <a:ext uri="{FF2B5EF4-FFF2-40B4-BE49-F238E27FC236}">
                <a16:creationId xmlns:a16="http://schemas.microsoft.com/office/drawing/2014/main" xmlns="" id="{9CC0C5A5-83C2-4E25-BE94-9A4D3CFE98DA}"/>
              </a:ext>
            </a:extLst>
          </p:cNvPr>
          <p:cNvSpPr/>
          <p:nvPr/>
        </p:nvSpPr>
        <p:spPr bwMode="auto">
          <a:xfrm rot="16200000">
            <a:off x="3872195"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xmlns="" id="{C54572FD-B5E0-437A-AD3F-569413BE7D20}"/>
              </a:ext>
            </a:extLst>
          </p:cNvPr>
          <p:cNvSpPr/>
          <p:nvPr/>
        </p:nvSpPr>
        <p:spPr bwMode="auto">
          <a:xfrm rot="16200000">
            <a:off x="7069814"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xmlns="" id="{6687F87C-21B0-400E-9B49-CC9AF87BFDE0}"/>
              </a:ext>
            </a:extLst>
          </p:cNvPr>
          <p:cNvSpPr/>
          <p:nvPr/>
        </p:nvSpPr>
        <p:spPr bwMode="auto">
          <a:xfrm rot="16200000">
            <a:off x="10267431" y="560461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xmlns="" id="{A20936FB-0AC6-4CB2-83A9-C1A2D9198A14}"/>
              </a:ext>
            </a:extLst>
          </p:cNvPr>
          <p:cNvSpPr txBox="1"/>
          <p:nvPr/>
        </p:nvSpPr>
        <p:spPr>
          <a:xfrm>
            <a:off x="6073084" y="4521420"/>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xmlns="" id="{DC844172-066C-4246-8B5E-6CDE9153EF7B}"/>
              </a:ext>
            </a:extLst>
          </p:cNvPr>
          <p:cNvSpPr txBox="1"/>
          <p:nvPr/>
        </p:nvSpPr>
        <p:spPr>
          <a:xfrm>
            <a:off x="9322269" y="4521420"/>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xmlns="" id="{23E594A8-098F-4E07-BF36-426138844337}"/>
              </a:ext>
            </a:extLst>
          </p:cNvPr>
          <p:cNvSpPr txBox="1"/>
          <p:nvPr/>
        </p:nvSpPr>
        <p:spPr>
          <a:xfrm>
            <a:off x="2728025" y="4521420"/>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xmlns="" id="{E09620C5-7905-4044-8079-A7F8E3C9A256}"/>
              </a:ext>
            </a:extLst>
          </p:cNvPr>
          <p:cNvCxnSpPr>
            <a:cxnSpLocks/>
          </p:cNvCxnSpPr>
          <p:nvPr/>
        </p:nvCxnSpPr>
        <p:spPr>
          <a:xfrm>
            <a:off x="4137088"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xmlns="" id="{7D8C1B3C-C17D-466B-AC7B-62B3ED3A12CA}"/>
              </a:ext>
            </a:extLst>
          </p:cNvPr>
          <p:cNvCxnSpPr>
            <a:cxnSpLocks/>
          </p:cNvCxnSpPr>
          <p:nvPr/>
        </p:nvCxnSpPr>
        <p:spPr>
          <a:xfrm>
            <a:off x="7334707" y="5676627"/>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xmlns="" id="{2E0380AA-BF9F-4AB6-9467-8CC5A87A670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xmlns="" id="{6CBCF6FB-3F97-4CFE-8493-38EF6B946FAD}"/>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xmlns="" id="{F2F9046B-F01D-42B0-95F8-797A853E414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xmlns="" id="{1080608B-41B3-455B-9E96-25B5005DF94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xmlns="" id="{64B2E2A3-9169-47A3-9272-377C83FE7AB9}"/>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xmlns="" id="{F121EDA8-3C80-40D1-A6C6-ABEE046B5F0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44" name="Group 143">
            <a:extLst>
              <a:ext uri="{FF2B5EF4-FFF2-40B4-BE49-F238E27FC236}">
                <a16:creationId xmlns:a16="http://schemas.microsoft.com/office/drawing/2014/main" xmlns="" id="{B6103B89-9AFF-4C5B-AC23-ECF162F3B229}"/>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xmlns=""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xmlns=""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xmlns=""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xmlns=""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xmlns=""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xmlns=""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xmlns=""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2" name="Group 151">
            <a:extLst>
              <a:ext uri="{FF2B5EF4-FFF2-40B4-BE49-F238E27FC236}">
                <a16:creationId xmlns:a16="http://schemas.microsoft.com/office/drawing/2014/main" xmlns="" id="{3FDBA6B2-77FE-4D52-ADAA-276DFD17D697}"/>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xmlns=""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xmlns=""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xmlns=""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xmlns=""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xmlns=""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xmlns=""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9" name="Group 158">
            <a:extLst>
              <a:ext uri="{FF2B5EF4-FFF2-40B4-BE49-F238E27FC236}">
                <a16:creationId xmlns:a16="http://schemas.microsoft.com/office/drawing/2014/main" xmlns="" id="{4394D42D-16A3-4308-9FCD-0742B0C40128}"/>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xmlns=""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xmlns=""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xmlns=""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xmlns=""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xmlns=""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xmlns=""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xmlns=""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xmlns=""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xmlns=""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xmlns=""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xmlns=""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xmlns=""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xmlns=""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3" name="Graphic 172">
            <a:extLst>
              <a:ext uri="{FF2B5EF4-FFF2-40B4-BE49-F238E27FC236}">
                <a16:creationId xmlns:a16="http://schemas.microsoft.com/office/drawing/2014/main" xmlns="" id="{8FFEBDA7-B90B-4232-A6E7-1D2A24BF854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79" name="Rectangle 78">
            <a:hlinkClick r:id="rId5" action="ppaction://hlinksldjump"/>
            <a:extLst>
              <a:ext uri="{FF2B5EF4-FFF2-40B4-BE49-F238E27FC236}">
                <a16:creationId xmlns:a16="http://schemas.microsoft.com/office/drawing/2014/main" xmlns="" id="{64C54B03-8F8B-469B-A9F9-7B7C1A0287AF}"/>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6" action="ppaction://hlinksldjump"/>
            <a:extLst>
              <a:ext uri="{FF2B5EF4-FFF2-40B4-BE49-F238E27FC236}">
                <a16:creationId xmlns:a16="http://schemas.microsoft.com/office/drawing/2014/main" xmlns="" id="{3693B592-4837-4C7E-B715-BC947D7BEFF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7" action="ppaction://hlinksldjump"/>
            <a:extLst>
              <a:ext uri="{FF2B5EF4-FFF2-40B4-BE49-F238E27FC236}">
                <a16:creationId xmlns:a16="http://schemas.microsoft.com/office/drawing/2014/main" xmlns="" id="{629A8EFE-D633-4011-A3ED-9C61D346F2D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8" action="ppaction://hlinksldjump"/>
            <a:extLst>
              <a:ext uri="{FF2B5EF4-FFF2-40B4-BE49-F238E27FC236}">
                <a16:creationId xmlns:a16="http://schemas.microsoft.com/office/drawing/2014/main" xmlns="" id="{51A213CA-EAC8-426A-A0E8-4DE2BF1DABB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Graphic 82">
            <a:extLst>
              <a:ext uri="{FF2B5EF4-FFF2-40B4-BE49-F238E27FC236}">
                <a16:creationId xmlns:a16="http://schemas.microsoft.com/office/drawing/2014/main" xmlns="" id="{9E963723-F5A8-4307-9349-B3CBAACAB0B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067789" y="2372973"/>
            <a:ext cx="2543309" cy="1943201"/>
          </a:xfrm>
          <a:prstGeom prst="rect">
            <a:avLst/>
          </a:prstGeom>
        </p:spPr>
      </p:pic>
      <p:pic>
        <p:nvPicPr>
          <p:cNvPr id="84" name="Graphic 83">
            <a:extLst>
              <a:ext uri="{FF2B5EF4-FFF2-40B4-BE49-F238E27FC236}">
                <a16:creationId xmlns:a16="http://schemas.microsoft.com/office/drawing/2014/main" xmlns="" id="{93437E75-50C1-4ADC-A70B-E9255101EC9D}"/>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751171" y="2626120"/>
            <a:ext cx="2781309" cy="1436907"/>
          </a:xfrm>
          <a:prstGeom prst="rect">
            <a:avLst/>
          </a:prstGeom>
        </p:spPr>
      </p:pic>
      <p:pic>
        <p:nvPicPr>
          <p:cNvPr id="85" name="Graphic 84">
            <a:extLst>
              <a:ext uri="{FF2B5EF4-FFF2-40B4-BE49-F238E27FC236}">
                <a16:creationId xmlns:a16="http://schemas.microsoft.com/office/drawing/2014/main" xmlns="" id="{1D2D4DB7-7CA6-4A08-88DB-A7D1E87E2CE3}"/>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787246" y="2319559"/>
            <a:ext cx="2310453" cy="2050032"/>
          </a:xfrm>
          <a:prstGeom prst="rect">
            <a:avLst/>
          </a:prstGeom>
        </p:spPr>
      </p:pic>
      <p:sp>
        <p:nvSpPr>
          <p:cNvPr id="86" name="Rectangle: Rounded Corners 60">
            <a:extLst>
              <a:ext uri="{FF2B5EF4-FFF2-40B4-BE49-F238E27FC236}">
                <a16:creationId xmlns:a16="http://schemas.microsoft.com/office/drawing/2014/main" xmlns="" id="{52F76952-D905-B140-8331-BF5AB8974652}"/>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7" name="Group 86">
            <a:extLst>
              <a:ext uri="{FF2B5EF4-FFF2-40B4-BE49-F238E27FC236}">
                <a16:creationId xmlns:a16="http://schemas.microsoft.com/office/drawing/2014/main" xmlns="" id="{40D73E98-707B-D348-8C03-4B13769E8A88}"/>
              </a:ext>
            </a:extLst>
          </p:cNvPr>
          <p:cNvGrpSpPr/>
          <p:nvPr/>
        </p:nvGrpSpPr>
        <p:grpSpPr>
          <a:xfrm>
            <a:off x="771839" y="376707"/>
            <a:ext cx="547979" cy="528905"/>
            <a:chOff x="2368476" y="589018"/>
            <a:chExt cx="1012508" cy="977265"/>
          </a:xfrm>
        </p:grpSpPr>
        <p:sp>
          <p:nvSpPr>
            <p:cNvPr id="88" name="Freeform: Shape 67">
              <a:extLst>
                <a:ext uri="{FF2B5EF4-FFF2-40B4-BE49-F238E27FC236}">
                  <a16:creationId xmlns:a16="http://schemas.microsoft.com/office/drawing/2014/main" xmlns="" id="{FBCF4FF4-3B7D-3748-A1F6-64562B75719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68">
              <a:extLst>
                <a:ext uri="{FF2B5EF4-FFF2-40B4-BE49-F238E27FC236}">
                  <a16:creationId xmlns:a16="http://schemas.microsoft.com/office/drawing/2014/main" xmlns="" id="{AB701C5B-DD5E-3946-A611-A67A078A1F7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69">
              <a:extLst>
                <a:ext uri="{FF2B5EF4-FFF2-40B4-BE49-F238E27FC236}">
                  <a16:creationId xmlns:a16="http://schemas.microsoft.com/office/drawing/2014/main" xmlns="" id="{F9A92958-F776-4041-AF92-8D19B01029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0">
              <a:extLst>
                <a:ext uri="{FF2B5EF4-FFF2-40B4-BE49-F238E27FC236}">
                  <a16:creationId xmlns:a16="http://schemas.microsoft.com/office/drawing/2014/main" xmlns="" id="{94CECB67-6F0A-1E41-BA45-76E5E59DCF6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1">
              <a:extLst>
                <a:ext uri="{FF2B5EF4-FFF2-40B4-BE49-F238E27FC236}">
                  <a16:creationId xmlns:a16="http://schemas.microsoft.com/office/drawing/2014/main" xmlns="" id="{E3FE76D2-AB47-444C-9B50-A5ED197AD1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2">
              <a:extLst>
                <a:ext uri="{FF2B5EF4-FFF2-40B4-BE49-F238E27FC236}">
                  <a16:creationId xmlns:a16="http://schemas.microsoft.com/office/drawing/2014/main" xmlns="" id="{25AAC031-90F1-424D-870B-8799CEDFED3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3">
              <a:extLst>
                <a:ext uri="{FF2B5EF4-FFF2-40B4-BE49-F238E27FC236}">
                  <a16:creationId xmlns:a16="http://schemas.microsoft.com/office/drawing/2014/main" xmlns="" id="{5F84CCA4-2097-3145-A9CD-AFD1289594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4">
              <a:extLst>
                <a:ext uri="{FF2B5EF4-FFF2-40B4-BE49-F238E27FC236}">
                  <a16:creationId xmlns:a16="http://schemas.microsoft.com/office/drawing/2014/main" xmlns="" id="{030DE448-8335-9C49-8B19-0070DBE0642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5">
              <a:extLst>
                <a:ext uri="{FF2B5EF4-FFF2-40B4-BE49-F238E27FC236}">
                  <a16:creationId xmlns:a16="http://schemas.microsoft.com/office/drawing/2014/main" xmlns="" id="{C6D1DA36-4211-AF46-88B6-05E69DF1205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76">
              <a:extLst>
                <a:ext uri="{FF2B5EF4-FFF2-40B4-BE49-F238E27FC236}">
                  <a16:creationId xmlns:a16="http://schemas.microsoft.com/office/drawing/2014/main" xmlns="" id="{ED6F1B25-441D-2646-9EDB-E8BCC45CA5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77">
              <a:extLst>
                <a:ext uri="{FF2B5EF4-FFF2-40B4-BE49-F238E27FC236}">
                  <a16:creationId xmlns:a16="http://schemas.microsoft.com/office/drawing/2014/main" xmlns="" id="{7E312120-4D35-8649-80B8-B6A792DAD74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78">
              <a:extLst>
                <a:ext uri="{FF2B5EF4-FFF2-40B4-BE49-F238E27FC236}">
                  <a16:creationId xmlns:a16="http://schemas.microsoft.com/office/drawing/2014/main" xmlns="" id="{B01C2643-E302-7D4A-828E-682938A2C30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79">
              <a:extLst>
                <a:ext uri="{FF2B5EF4-FFF2-40B4-BE49-F238E27FC236}">
                  <a16:creationId xmlns:a16="http://schemas.microsoft.com/office/drawing/2014/main" xmlns="" id="{B0D8F8B7-4152-F440-8CBB-48D8E0E15D9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0">
              <a:extLst>
                <a:ext uri="{FF2B5EF4-FFF2-40B4-BE49-F238E27FC236}">
                  <a16:creationId xmlns:a16="http://schemas.microsoft.com/office/drawing/2014/main" xmlns="" id="{4EFBECEC-5EBC-624E-B10C-80B838C7C2F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1">
              <a:extLst>
                <a:ext uri="{FF2B5EF4-FFF2-40B4-BE49-F238E27FC236}">
                  <a16:creationId xmlns:a16="http://schemas.microsoft.com/office/drawing/2014/main" xmlns="" id="{BFB065E4-76EB-1B43-8D0C-166E439AD8B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2">
              <a:extLst>
                <a:ext uri="{FF2B5EF4-FFF2-40B4-BE49-F238E27FC236}">
                  <a16:creationId xmlns:a16="http://schemas.microsoft.com/office/drawing/2014/main" xmlns="" id="{6F1C3DD4-8181-034C-9B48-278172EACC3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3">
              <a:extLst>
                <a:ext uri="{FF2B5EF4-FFF2-40B4-BE49-F238E27FC236}">
                  <a16:creationId xmlns:a16="http://schemas.microsoft.com/office/drawing/2014/main" xmlns="" id="{7F722180-CA53-B24F-92A6-7787014FC5B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84">
              <a:extLst>
                <a:ext uri="{FF2B5EF4-FFF2-40B4-BE49-F238E27FC236}">
                  <a16:creationId xmlns:a16="http://schemas.microsoft.com/office/drawing/2014/main" xmlns="" id="{FBCFAB5E-2FE2-5C4C-BF67-EFD012EEDF3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85">
              <a:extLst>
                <a:ext uri="{FF2B5EF4-FFF2-40B4-BE49-F238E27FC236}">
                  <a16:creationId xmlns:a16="http://schemas.microsoft.com/office/drawing/2014/main" xmlns="" id="{DBE60211-4A1C-ED4F-BEE2-80A472D85B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86">
              <a:extLst>
                <a:ext uri="{FF2B5EF4-FFF2-40B4-BE49-F238E27FC236}">
                  <a16:creationId xmlns:a16="http://schemas.microsoft.com/office/drawing/2014/main" xmlns="" id="{052CC11A-2767-CE47-B8A7-B6A3C7803E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87">
              <a:extLst>
                <a:ext uri="{FF2B5EF4-FFF2-40B4-BE49-F238E27FC236}">
                  <a16:creationId xmlns:a16="http://schemas.microsoft.com/office/drawing/2014/main" xmlns="" id="{887B1F6B-E1F3-E047-81A4-A33A6C302AE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9887578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xmlns="" id="{05B3FB02-60F5-4FB4-8502-CD5B8CE1D14F}"/>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mr-IN" sz="1568" b="1" dirty="0">
                <a:solidFill>
                  <a:srgbClr val="0072C6"/>
                </a:solidFill>
                <a:latin typeface="Consolas" charset="0"/>
              </a:rPr>
              <a:t>$ </a:t>
            </a:r>
            <a:r>
              <a:rPr lang="en-US" sz="1568" b="1" dirty="0" err="1">
                <a:solidFill>
                  <a:srgbClr val="0072C6"/>
                </a:solidFill>
                <a:latin typeface="Consolas" charset="0"/>
              </a:rPr>
              <a:t>az</a:t>
            </a:r>
            <a:r>
              <a:rPr lang="en-US" sz="1568" b="1" dirty="0">
                <a:solidFill>
                  <a:srgbClr val="0072C6"/>
                </a:solidFill>
                <a:latin typeface="Consolas" charset="0"/>
              </a:rPr>
              <a:t> container create --name </a:t>
            </a:r>
            <a:r>
              <a:rPr lang="en-US" sz="1568" b="1" dirty="0" err="1">
                <a:solidFill>
                  <a:srgbClr val="0072C6"/>
                </a:solidFill>
                <a:latin typeface="Consolas" charset="0"/>
              </a:rPr>
              <a:t>mycontainer</a:t>
            </a:r>
            <a:r>
              <a:rPr lang="en-US" sz="1568" b="1" dirty="0">
                <a:solidFill>
                  <a:srgbClr val="0072C6"/>
                </a:solidFill>
                <a:latin typeface="Consolas" charset="0"/>
              </a:rPr>
              <a:t> --image </a:t>
            </a:r>
            <a:r>
              <a:rPr lang="en-US" sz="1568" b="1" dirty="0" err="1">
                <a:solidFill>
                  <a:srgbClr val="0072C6"/>
                </a:solidFill>
                <a:latin typeface="Consolas" charset="0"/>
              </a:rPr>
              <a:t>microsoft</a:t>
            </a:r>
            <a:r>
              <a:rPr lang="en-US" sz="1568" b="1" dirty="0">
                <a:solidFill>
                  <a:srgbClr val="0072C6"/>
                </a:solidFill>
                <a:latin typeface="Consolas" charset="0"/>
              </a:rPr>
              <a:t>/</a:t>
            </a:r>
            <a:r>
              <a:rPr lang="en-US" sz="1568" b="1" dirty="0" err="1">
                <a:solidFill>
                  <a:srgbClr val="0072C6"/>
                </a:solidFill>
                <a:latin typeface="Consolas" charset="0"/>
              </a:rPr>
              <a:t>aci-helloworld</a:t>
            </a:r>
            <a:r>
              <a:rPr lang="en-US" sz="1568" b="1" dirty="0">
                <a:solidFill>
                  <a:srgbClr val="0072C6"/>
                </a:solidFill>
                <a:latin typeface="Consolas" charset="0"/>
              </a:rPr>
              <a:t> --resource-group </a:t>
            </a:r>
            <a:r>
              <a:rPr lang="en-US" sz="1568" b="1" dirty="0" err="1">
                <a:solidFill>
                  <a:srgbClr val="0072C6"/>
                </a:solidFill>
                <a:latin typeface="Consolas" charset="0"/>
              </a:rPr>
              <a:t>myResourceGroup</a:t>
            </a:r>
            <a:r>
              <a:rPr lang="en-US" sz="1568" b="1" dirty="0">
                <a:solidFill>
                  <a:srgbClr val="0072C6"/>
                </a:solidFill>
                <a:latin typeface="Consolas" charset="0"/>
              </a:rPr>
              <a:t> --</a:t>
            </a:r>
            <a:r>
              <a:rPr lang="en-US" sz="1568" b="1" dirty="0" err="1">
                <a:solidFill>
                  <a:srgbClr val="0072C6"/>
                </a:solidFill>
                <a:latin typeface="Consolas" charset="0"/>
              </a:rPr>
              <a:t>ip</a:t>
            </a:r>
            <a:r>
              <a:rPr lang="en-US" sz="1568" b="1" dirty="0">
                <a:solidFill>
                  <a:srgbClr val="0072C6"/>
                </a:solidFill>
                <a:latin typeface="Consolas" charset="0"/>
              </a:rPr>
              <a:t>-address public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"ipAddress":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"ip": "52.168.86.133",</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"ports":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"location": "eastus",</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"name": "mycontainer",</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"osType": "Linux",</a:t>
            </a:r>
          </a:p>
          <a:p>
            <a:pPr marL="0" indent="0" defTabSz="914367">
              <a:buNone/>
            </a:pPr>
            <a:r>
              <a:rPr lang="is-IS" sz="1568" dirty="0">
                <a:gradFill>
                  <a:gsLst>
                    <a:gs pos="1250">
                      <a:srgbClr val="505050"/>
                    </a:gs>
                    <a:gs pos="100000">
                      <a:srgbClr val="505050"/>
                    </a:gs>
                  </a:gsLst>
                  <a:lin ang="5400000" scaled="0"/>
                </a:gradFill>
                <a:latin typeface="Consolas" charset="0"/>
                <a:ea typeface="Consolas" charset="0"/>
                <a:cs typeface="Consolas" charset="0"/>
              </a:rPr>
              <a:t>  "provisioningState": "Succeeded",</a:t>
            </a:r>
          </a:p>
          <a:p>
            <a:pPr marL="0" indent="0" defTabSz="896386">
              <a:lnSpc>
                <a:spcPct val="100000"/>
              </a:lnSpc>
              <a:spcBef>
                <a:spcPts val="0"/>
              </a:spcBef>
              <a:buSzTx/>
              <a:buNone/>
            </a:pPr>
            <a:endParaRPr lang="en-US" sz="1568"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pPr>
            <a:r>
              <a:rPr lang="en-US" sz="1568" b="1" dirty="0">
                <a:solidFill>
                  <a:srgbClr val="0072C6"/>
                </a:solidFill>
                <a:latin typeface="Consolas" charset="0"/>
              </a:rPr>
              <a:t>$ curl 52.168.86.133</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&lt;html&gt;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  &lt;title&gt;Welcome to Azure Container Instances!&lt;/title&gt;</a:t>
            </a:r>
          </a:p>
          <a:p>
            <a:pPr marL="0" indent="0" defTabSz="914367">
              <a:buNone/>
            </a:pPr>
            <a:r>
              <a:rPr lang="en-US" sz="1568" dirty="0">
                <a:gradFill>
                  <a:gsLst>
                    <a:gs pos="1250">
                      <a:srgbClr val="505050"/>
                    </a:gs>
                    <a:gs pos="100000">
                      <a:srgbClr val="505050"/>
                    </a:gs>
                  </a:gsLst>
                  <a:lin ang="5400000" scaled="0"/>
                </a:gradFill>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xmlns=""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xmlns=""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6" name="Rectangle 95">
            <a:extLst>
              <a:ext uri="{FF2B5EF4-FFF2-40B4-BE49-F238E27FC236}">
                <a16:creationId xmlns:a16="http://schemas.microsoft.com/office/drawing/2014/main" xmlns="" id="{7B6BCD37-EAA2-4FF7-B449-3BE909C990A8}"/>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xmlns="" id="{29630598-CC9B-4DB2-8F25-B25401C4036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Rounded Corners 98">
            <a:extLst>
              <a:ext uri="{FF2B5EF4-FFF2-40B4-BE49-F238E27FC236}">
                <a16:creationId xmlns:a16="http://schemas.microsoft.com/office/drawing/2014/main" xmlns="" id="{128E5EE6-BF77-4335-AD1B-1C7732E4F235}"/>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xmlns="" id="{218C1560-2D8F-4B44-9E91-537C39B927D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xmlns="" id="{50757DD7-02AD-4F12-B845-E1420A013C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xmlns="" id="{EAA3B807-5317-4CB5-9EC3-23E725127652}"/>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5" name="Group 124">
            <a:extLst>
              <a:ext uri="{FF2B5EF4-FFF2-40B4-BE49-F238E27FC236}">
                <a16:creationId xmlns:a16="http://schemas.microsoft.com/office/drawing/2014/main" xmlns="" id="{83273822-DCCF-4CC3-875A-36301C9CBF39}"/>
              </a:ext>
            </a:extLst>
          </p:cNvPr>
          <p:cNvGrpSpPr/>
          <p:nvPr/>
        </p:nvGrpSpPr>
        <p:grpSpPr>
          <a:xfrm>
            <a:off x="718982" y="1649453"/>
            <a:ext cx="573162" cy="508369"/>
            <a:chOff x="2878931" y="2940843"/>
            <a:chExt cx="1095375" cy="971550"/>
          </a:xfrm>
        </p:grpSpPr>
        <p:sp>
          <p:nvSpPr>
            <p:cNvPr id="126" name="Freeform: Shape 125">
              <a:extLst>
                <a:ext uri="{FF2B5EF4-FFF2-40B4-BE49-F238E27FC236}">
                  <a16:creationId xmlns:a16="http://schemas.microsoft.com/office/drawing/2014/main" xmlns=""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xmlns=""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xmlns=""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xmlns=""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xmlns=""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xmlns=""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xmlns=""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3" name="Group 132">
            <a:extLst>
              <a:ext uri="{FF2B5EF4-FFF2-40B4-BE49-F238E27FC236}">
                <a16:creationId xmlns:a16="http://schemas.microsoft.com/office/drawing/2014/main" xmlns="" id="{B6AE0BAC-F629-4F16-8F38-62047C68B7AA}"/>
              </a:ext>
            </a:extLst>
          </p:cNvPr>
          <p:cNvGrpSpPr/>
          <p:nvPr/>
        </p:nvGrpSpPr>
        <p:grpSpPr>
          <a:xfrm>
            <a:off x="750744" y="5449176"/>
            <a:ext cx="610269" cy="540751"/>
            <a:chOff x="4360069" y="2943701"/>
            <a:chExt cx="1095375" cy="970597"/>
          </a:xfrm>
        </p:grpSpPr>
        <p:sp>
          <p:nvSpPr>
            <p:cNvPr id="134" name="Freeform: Shape 133">
              <a:extLst>
                <a:ext uri="{FF2B5EF4-FFF2-40B4-BE49-F238E27FC236}">
                  <a16:creationId xmlns:a16="http://schemas.microsoft.com/office/drawing/2014/main" xmlns=""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xmlns=""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xmlns=""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xmlns=""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xmlns=""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xmlns=""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xmlns="" id="{CFE3125D-A4FC-457B-92D3-79145F3C8DB2}"/>
              </a:ext>
            </a:extLst>
          </p:cNvPr>
          <p:cNvGrpSpPr/>
          <p:nvPr/>
        </p:nvGrpSpPr>
        <p:grpSpPr>
          <a:xfrm>
            <a:off x="689250" y="2921163"/>
            <a:ext cx="647376" cy="513072"/>
            <a:chOff x="3517678" y="3062050"/>
            <a:chExt cx="1225868" cy="971550"/>
          </a:xfrm>
        </p:grpSpPr>
        <p:sp>
          <p:nvSpPr>
            <p:cNvPr id="141" name="Freeform: Shape 140">
              <a:extLst>
                <a:ext uri="{FF2B5EF4-FFF2-40B4-BE49-F238E27FC236}">
                  <a16:creationId xmlns:a16="http://schemas.microsoft.com/office/drawing/2014/main" xmlns=""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xmlns=""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xmlns=""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xmlns=""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xmlns=""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xmlns=""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xmlns=""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xmlns=""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xmlns=""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xmlns=""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xmlns=""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xmlns=""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xmlns=""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4" name="Graphic 153">
            <a:extLst>
              <a:ext uri="{FF2B5EF4-FFF2-40B4-BE49-F238E27FC236}">
                <a16:creationId xmlns:a16="http://schemas.microsoft.com/office/drawing/2014/main" xmlns="" id="{B954541C-20EF-4998-9714-79AE5E2A9F3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66" name="Rectangle 65">
            <a:hlinkClick r:id="rId5" action="ppaction://hlinksldjump"/>
            <a:extLst>
              <a:ext uri="{FF2B5EF4-FFF2-40B4-BE49-F238E27FC236}">
                <a16:creationId xmlns:a16="http://schemas.microsoft.com/office/drawing/2014/main" xmlns="" id="{DE85AD51-FC3E-4AC3-8F88-D9EC7CFCF98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a:hlinkClick r:id="rId6" action="ppaction://hlinksldjump"/>
            <a:extLst>
              <a:ext uri="{FF2B5EF4-FFF2-40B4-BE49-F238E27FC236}">
                <a16:creationId xmlns:a16="http://schemas.microsoft.com/office/drawing/2014/main" xmlns="" id="{1C556DD5-594A-470C-ADA3-10EDB757544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a:hlinkClick r:id="rId7" action="ppaction://hlinksldjump"/>
            <a:extLst>
              <a:ext uri="{FF2B5EF4-FFF2-40B4-BE49-F238E27FC236}">
                <a16:creationId xmlns:a16="http://schemas.microsoft.com/office/drawing/2014/main" xmlns="" id="{90071E04-07AB-44FA-8529-8166C59219F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8" action="ppaction://hlinksldjump"/>
            <a:extLst>
              <a:ext uri="{FF2B5EF4-FFF2-40B4-BE49-F238E27FC236}">
                <a16:creationId xmlns:a16="http://schemas.microsoft.com/office/drawing/2014/main" xmlns="" id="{36BCFBDA-5BCF-44BD-8D71-538270E6BD0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Rounded Corners 60">
            <a:extLst>
              <a:ext uri="{FF2B5EF4-FFF2-40B4-BE49-F238E27FC236}">
                <a16:creationId xmlns:a16="http://schemas.microsoft.com/office/drawing/2014/main" xmlns="" id="{07C176F8-2EC2-F749-80F0-C5E62C1744F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1" name="Group 70">
            <a:extLst>
              <a:ext uri="{FF2B5EF4-FFF2-40B4-BE49-F238E27FC236}">
                <a16:creationId xmlns:a16="http://schemas.microsoft.com/office/drawing/2014/main" xmlns="" id="{DCE97A15-6B9D-8A49-B8A5-B6BE1CB257AE}"/>
              </a:ext>
            </a:extLst>
          </p:cNvPr>
          <p:cNvGrpSpPr/>
          <p:nvPr/>
        </p:nvGrpSpPr>
        <p:grpSpPr>
          <a:xfrm>
            <a:off x="771839" y="376707"/>
            <a:ext cx="547979" cy="528905"/>
            <a:chOff x="2368476" y="589018"/>
            <a:chExt cx="1012508" cy="977265"/>
          </a:xfrm>
        </p:grpSpPr>
        <p:sp>
          <p:nvSpPr>
            <p:cNvPr id="72" name="Freeform: Shape 67">
              <a:extLst>
                <a:ext uri="{FF2B5EF4-FFF2-40B4-BE49-F238E27FC236}">
                  <a16:creationId xmlns:a16="http://schemas.microsoft.com/office/drawing/2014/main" xmlns="" id="{49A60557-9A89-274F-8EC8-47AC127CF5B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3" name="Freeform: Shape 68">
              <a:extLst>
                <a:ext uri="{FF2B5EF4-FFF2-40B4-BE49-F238E27FC236}">
                  <a16:creationId xmlns:a16="http://schemas.microsoft.com/office/drawing/2014/main" xmlns="" id="{B9BAE5CD-918B-914E-B906-C8DCBE30A8F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4" name="Freeform: Shape 69">
              <a:extLst>
                <a:ext uri="{FF2B5EF4-FFF2-40B4-BE49-F238E27FC236}">
                  <a16:creationId xmlns:a16="http://schemas.microsoft.com/office/drawing/2014/main" xmlns="" id="{18A9302C-A895-304A-9A84-819FB6854FE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5" name="Freeform: Shape 70">
              <a:extLst>
                <a:ext uri="{FF2B5EF4-FFF2-40B4-BE49-F238E27FC236}">
                  <a16:creationId xmlns:a16="http://schemas.microsoft.com/office/drawing/2014/main" xmlns="" id="{296CFA97-D21A-7549-B452-B39DFA81AF6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71">
              <a:extLst>
                <a:ext uri="{FF2B5EF4-FFF2-40B4-BE49-F238E27FC236}">
                  <a16:creationId xmlns:a16="http://schemas.microsoft.com/office/drawing/2014/main" xmlns="" id="{84E65512-AE3E-4F4B-87D7-6626979240B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72">
              <a:extLst>
                <a:ext uri="{FF2B5EF4-FFF2-40B4-BE49-F238E27FC236}">
                  <a16:creationId xmlns:a16="http://schemas.microsoft.com/office/drawing/2014/main" xmlns="" id="{D1E135DD-5913-0447-9096-2680BB61D8D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3">
              <a:extLst>
                <a:ext uri="{FF2B5EF4-FFF2-40B4-BE49-F238E27FC236}">
                  <a16:creationId xmlns:a16="http://schemas.microsoft.com/office/drawing/2014/main" xmlns="" id="{364D114C-5EFC-3341-A6FC-576179B15B7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4">
              <a:extLst>
                <a:ext uri="{FF2B5EF4-FFF2-40B4-BE49-F238E27FC236}">
                  <a16:creationId xmlns:a16="http://schemas.microsoft.com/office/drawing/2014/main" xmlns="" id="{E03232EE-DEA8-0B4D-99CE-A700F056A86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5">
              <a:extLst>
                <a:ext uri="{FF2B5EF4-FFF2-40B4-BE49-F238E27FC236}">
                  <a16:creationId xmlns:a16="http://schemas.microsoft.com/office/drawing/2014/main" xmlns="" id="{BC86F28E-56BD-7B41-B95A-43652C0BB1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6">
              <a:extLst>
                <a:ext uri="{FF2B5EF4-FFF2-40B4-BE49-F238E27FC236}">
                  <a16:creationId xmlns:a16="http://schemas.microsoft.com/office/drawing/2014/main" xmlns="" id="{3E5436AF-05E5-5E4E-829C-15B71F6EA72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7">
              <a:extLst>
                <a:ext uri="{FF2B5EF4-FFF2-40B4-BE49-F238E27FC236}">
                  <a16:creationId xmlns:a16="http://schemas.microsoft.com/office/drawing/2014/main" xmlns="" id="{3B72BDE9-35AD-3B40-889B-6544864E853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8">
              <a:extLst>
                <a:ext uri="{FF2B5EF4-FFF2-40B4-BE49-F238E27FC236}">
                  <a16:creationId xmlns:a16="http://schemas.microsoft.com/office/drawing/2014/main" xmlns="" id="{F560D884-FC88-C345-A915-C2EC0E3DAD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9">
              <a:extLst>
                <a:ext uri="{FF2B5EF4-FFF2-40B4-BE49-F238E27FC236}">
                  <a16:creationId xmlns:a16="http://schemas.microsoft.com/office/drawing/2014/main" xmlns="" id="{3A2A7664-B0A2-DA4A-BFD3-F157274466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80">
              <a:extLst>
                <a:ext uri="{FF2B5EF4-FFF2-40B4-BE49-F238E27FC236}">
                  <a16:creationId xmlns:a16="http://schemas.microsoft.com/office/drawing/2014/main" xmlns="" id="{F7318EC5-9BDA-524B-A944-8E6385CD8AD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81">
              <a:extLst>
                <a:ext uri="{FF2B5EF4-FFF2-40B4-BE49-F238E27FC236}">
                  <a16:creationId xmlns:a16="http://schemas.microsoft.com/office/drawing/2014/main" xmlns="" id="{815862D2-D36A-504E-BABB-E570FF2A14B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82">
              <a:extLst>
                <a:ext uri="{FF2B5EF4-FFF2-40B4-BE49-F238E27FC236}">
                  <a16:creationId xmlns:a16="http://schemas.microsoft.com/office/drawing/2014/main" xmlns="" id="{96D0365F-B1EB-E24A-9582-32CE8454652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3">
              <a:extLst>
                <a:ext uri="{FF2B5EF4-FFF2-40B4-BE49-F238E27FC236}">
                  <a16:creationId xmlns:a16="http://schemas.microsoft.com/office/drawing/2014/main" xmlns="" id="{E4676573-5F00-1B4B-BDF4-E6869060AEF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4">
              <a:extLst>
                <a:ext uri="{FF2B5EF4-FFF2-40B4-BE49-F238E27FC236}">
                  <a16:creationId xmlns:a16="http://schemas.microsoft.com/office/drawing/2014/main" xmlns="" id="{13AE153C-AEE6-364D-A635-EBE8FBA5124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5">
              <a:extLst>
                <a:ext uri="{FF2B5EF4-FFF2-40B4-BE49-F238E27FC236}">
                  <a16:creationId xmlns:a16="http://schemas.microsoft.com/office/drawing/2014/main" xmlns="" id="{453A63D5-5EC8-CE46-805F-DEE78F4C334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6">
              <a:extLst>
                <a:ext uri="{FF2B5EF4-FFF2-40B4-BE49-F238E27FC236}">
                  <a16:creationId xmlns:a16="http://schemas.microsoft.com/office/drawing/2014/main" xmlns="" id="{D0993BD7-76A5-5B41-A311-8F779170A0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7">
              <a:extLst>
                <a:ext uri="{FF2B5EF4-FFF2-40B4-BE49-F238E27FC236}">
                  <a16:creationId xmlns:a16="http://schemas.microsoft.com/office/drawing/2014/main" xmlns="" id="{939D9C8E-D423-DB4C-9B22-F8550E4C10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9186907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xmlns="" id="{7058266E-7C62-4F33-9C7E-4B49F9008ECE}"/>
              </a:ext>
            </a:extLst>
          </p:cNvPr>
          <p:cNvPicPr>
            <a:picLocks noChangeAspect="1"/>
          </p:cNvPicPr>
          <p:nvPr/>
        </p:nvPicPr>
        <p:blipFill>
          <a:blip r:embed="rId3"/>
          <a:stretch>
            <a:fillRect/>
          </a:stretch>
        </p:blipFill>
        <p:spPr>
          <a:xfrm>
            <a:off x="2850571" y="2011987"/>
            <a:ext cx="8582518" cy="4566186"/>
          </a:xfrm>
          <a:prstGeom prst="rect">
            <a:avLst/>
          </a:prstGeom>
          <a:ln w="12700">
            <a:solidFill>
              <a:schemeClr val="bg2"/>
            </a:solidFill>
          </a:ln>
        </p:spPr>
      </p:pic>
      <p:sp>
        <p:nvSpPr>
          <p:cNvPr id="67" name="Rectangle 66">
            <a:extLst>
              <a:ext uri="{FF2B5EF4-FFF2-40B4-BE49-F238E27FC236}">
                <a16:creationId xmlns:a16="http://schemas.microsoft.com/office/drawing/2014/main" xmlns="" id="{2B50F916-F52F-476D-87A8-0F60B815C431}"/>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xmlns="" id="{9D8849DC-5CAC-463D-AA10-EBD7066BC067}"/>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63" name="TextBox 62">
            <a:extLst>
              <a:ext uri="{FF2B5EF4-FFF2-40B4-BE49-F238E27FC236}">
                <a16:creationId xmlns:a16="http://schemas.microsoft.com/office/drawing/2014/main" xmlns="" id="{65239495-0FCC-49E3-97E1-57659F95E36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95" name="Rectangle 94">
            <a:extLst>
              <a:ext uri="{FF2B5EF4-FFF2-40B4-BE49-F238E27FC236}">
                <a16:creationId xmlns:a16="http://schemas.microsoft.com/office/drawing/2014/main" xmlns="" id="{E8C4E3F0-FBD0-454D-8643-B920B2B2D547}"/>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xmlns="" id="{51E031BC-7C65-47B1-9656-DEC636C9C43E}"/>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xmlns="" id="{A2AC4832-7815-4F82-B21A-DF004C59E9D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xmlns="" id="{6BBF22BF-1FC4-4548-A6CB-AF6FA32BBCE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xmlns="" id="{512997DE-34B5-4BD0-BAE4-90ECC6400D91}"/>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xmlns="" id="{B2EC8A1E-6AED-414F-8E1E-9C76E15F36E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24" name="Group 123">
            <a:extLst>
              <a:ext uri="{FF2B5EF4-FFF2-40B4-BE49-F238E27FC236}">
                <a16:creationId xmlns:a16="http://schemas.microsoft.com/office/drawing/2014/main" xmlns="" id="{16CB4683-71D6-4487-A225-49FCB46FDE42}"/>
              </a:ext>
            </a:extLst>
          </p:cNvPr>
          <p:cNvGrpSpPr/>
          <p:nvPr/>
        </p:nvGrpSpPr>
        <p:grpSpPr>
          <a:xfrm>
            <a:off x="718982" y="1649453"/>
            <a:ext cx="573162" cy="508369"/>
            <a:chOff x="2878931" y="2940843"/>
            <a:chExt cx="1095375" cy="971550"/>
          </a:xfrm>
        </p:grpSpPr>
        <p:sp>
          <p:nvSpPr>
            <p:cNvPr id="125" name="Freeform: Shape 124">
              <a:extLst>
                <a:ext uri="{FF2B5EF4-FFF2-40B4-BE49-F238E27FC236}">
                  <a16:creationId xmlns:a16="http://schemas.microsoft.com/office/drawing/2014/main" xmlns=""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xmlns=""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xmlns=""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xmlns=""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xmlns=""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xmlns=""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xmlns=""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2" name="Group 131">
            <a:extLst>
              <a:ext uri="{FF2B5EF4-FFF2-40B4-BE49-F238E27FC236}">
                <a16:creationId xmlns:a16="http://schemas.microsoft.com/office/drawing/2014/main" xmlns="" id="{5EE94BC9-B16B-4869-8DEC-98FCB7D02509}"/>
              </a:ext>
            </a:extLst>
          </p:cNvPr>
          <p:cNvGrpSpPr/>
          <p:nvPr/>
        </p:nvGrpSpPr>
        <p:grpSpPr>
          <a:xfrm>
            <a:off x="750744" y="5449176"/>
            <a:ext cx="610269" cy="540751"/>
            <a:chOff x="4360069" y="2943701"/>
            <a:chExt cx="1095375" cy="970597"/>
          </a:xfrm>
        </p:grpSpPr>
        <p:sp>
          <p:nvSpPr>
            <p:cNvPr id="133" name="Freeform: Shape 132">
              <a:extLst>
                <a:ext uri="{FF2B5EF4-FFF2-40B4-BE49-F238E27FC236}">
                  <a16:creationId xmlns:a16="http://schemas.microsoft.com/office/drawing/2014/main" xmlns=""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xmlns=""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xmlns=""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xmlns=""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xmlns=""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xmlns=""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xmlns="" id="{6655F17E-7E80-4BCD-A96E-2FDD7B66ACD0}"/>
              </a:ext>
            </a:extLst>
          </p:cNvPr>
          <p:cNvGrpSpPr/>
          <p:nvPr/>
        </p:nvGrpSpPr>
        <p:grpSpPr>
          <a:xfrm>
            <a:off x="689250" y="2921163"/>
            <a:ext cx="647376" cy="513072"/>
            <a:chOff x="3517678" y="3062050"/>
            <a:chExt cx="1225868" cy="971550"/>
          </a:xfrm>
        </p:grpSpPr>
        <p:sp>
          <p:nvSpPr>
            <p:cNvPr id="140" name="Freeform: Shape 139">
              <a:extLst>
                <a:ext uri="{FF2B5EF4-FFF2-40B4-BE49-F238E27FC236}">
                  <a16:creationId xmlns:a16="http://schemas.microsoft.com/office/drawing/2014/main" xmlns=""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xmlns=""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xmlns=""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xmlns=""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xmlns=""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xmlns=""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xmlns=""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xmlns=""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xmlns=""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xmlns=""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xmlns=""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xmlns=""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xmlns=""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53" name="Graphic 152">
            <a:extLst>
              <a:ext uri="{FF2B5EF4-FFF2-40B4-BE49-F238E27FC236}">
                <a16:creationId xmlns:a16="http://schemas.microsoft.com/office/drawing/2014/main" xmlns="" id="{1FD2C5FE-C04D-43A9-9A08-DC452805547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155" name="Rectangle 154">
            <a:extLst>
              <a:ext uri="{FF2B5EF4-FFF2-40B4-BE49-F238E27FC236}">
                <a16:creationId xmlns:a16="http://schemas.microsoft.com/office/drawing/2014/main" xmlns="" id="{F9011A3F-102D-40CF-963A-E9401B3571B6}"/>
              </a:ext>
            </a:extLst>
          </p:cNvPr>
          <p:cNvSpPr/>
          <p:nvPr/>
        </p:nvSpPr>
        <p:spPr bwMode="auto">
          <a:xfrm>
            <a:off x="7948768" y="5238970"/>
            <a:ext cx="3189646" cy="5626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68">
            <a:hlinkClick r:id="rId6" action="ppaction://hlinksldjump"/>
            <a:extLst>
              <a:ext uri="{FF2B5EF4-FFF2-40B4-BE49-F238E27FC236}">
                <a16:creationId xmlns:a16="http://schemas.microsoft.com/office/drawing/2014/main" xmlns="" id="{57357010-DC00-4055-A9AC-CFAE94CD8C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Rectangle 69">
            <a:hlinkClick r:id="rId7" action="ppaction://hlinksldjump"/>
            <a:extLst>
              <a:ext uri="{FF2B5EF4-FFF2-40B4-BE49-F238E27FC236}">
                <a16:creationId xmlns:a16="http://schemas.microsoft.com/office/drawing/2014/main" xmlns="" id="{321ACD86-E5F3-4287-83EA-3E45602FC53D}"/>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hlinkClick r:id="rId8" action="ppaction://hlinksldjump"/>
            <a:extLst>
              <a:ext uri="{FF2B5EF4-FFF2-40B4-BE49-F238E27FC236}">
                <a16:creationId xmlns:a16="http://schemas.microsoft.com/office/drawing/2014/main" xmlns="" id="{5CD828F2-7A89-4C30-9941-F18377085A0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hlinkClick r:id="rId9" action="ppaction://hlinksldjump"/>
            <a:extLst>
              <a:ext uri="{FF2B5EF4-FFF2-40B4-BE49-F238E27FC236}">
                <a16:creationId xmlns:a16="http://schemas.microsoft.com/office/drawing/2014/main" xmlns="" id="{7200B9F8-9DDB-411B-81DB-9CDBC9509FC3}"/>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Rounded Corners 60">
            <a:extLst>
              <a:ext uri="{FF2B5EF4-FFF2-40B4-BE49-F238E27FC236}">
                <a16:creationId xmlns:a16="http://schemas.microsoft.com/office/drawing/2014/main" xmlns="" id="{B7E1693F-9E38-BE4C-8E7B-798E047EF2C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74" name="Group 73">
            <a:extLst>
              <a:ext uri="{FF2B5EF4-FFF2-40B4-BE49-F238E27FC236}">
                <a16:creationId xmlns:a16="http://schemas.microsoft.com/office/drawing/2014/main" xmlns="" id="{9733BA88-7601-5A45-8CA5-615DEF51FD50}"/>
              </a:ext>
            </a:extLst>
          </p:cNvPr>
          <p:cNvGrpSpPr/>
          <p:nvPr/>
        </p:nvGrpSpPr>
        <p:grpSpPr>
          <a:xfrm>
            <a:off x="771839" y="376707"/>
            <a:ext cx="547979" cy="528905"/>
            <a:chOff x="2368476" y="589018"/>
            <a:chExt cx="1012508" cy="977265"/>
          </a:xfrm>
        </p:grpSpPr>
        <p:sp>
          <p:nvSpPr>
            <p:cNvPr id="75" name="Freeform: Shape 67">
              <a:extLst>
                <a:ext uri="{FF2B5EF4-FFF2-40B4-BE49-F238E27FC236}">
                  <a16:creationId xmlns:a16="http://schemas.microsoft.com/office/drawing/2014/main" xmlns="" id="{D7322EFB-E6D8-F94F-9246-D840528846B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6" name="Freeform: Shape 68">
              <a:extLst>
                <a:ext uri="{FF2B5EF4-FFF2-40B4-BE49-F238E27FC236}">
                  <a16:creationId xmlns:a16="http://schemas.microsoft.com/office/drawing/2014/main" xmlns="" id="{ECB0244E-EAA7-4848-9695-8F58C5636D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7" name="Freeform: Shape 69">
              <a:extLst>
                <a:ext uri="{FF2B5EF4-FFF2-40B4-BE49-F238E27FC236}">
                  <a16:creationId xmlns:a16="http://schemas.microsoft.com/office/drawing/2014/main" xmlns="" id="{9DE45E24-B251-5C42-9E3B-4733E0BECA3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8" name="Freeform: Shape 70">
              <a:extLst>
                <a:ext uri="{FF2B5EF4-FFF2-40B4-BE49-F238E27FC236}">
                  <a16:creationId xmlns:a16="http://schemas.microsoft.com/office/drawing/2014/main" xmlns="" id="{E5DFAF59-E6C8-4A49-9CCF-6D7EB28BF86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79" name="Freeform: Shape 71">
              <a:extLst>
                <a:ext uri="{FF2B5EF4-FFF2-40B4-BE49-F238E27FC236}">
                  <a16:creationId xmlns:a16="http://schemas.microsoft.com/office/drawing/2014/main" xmlns="" id="{A31AE068-223D-144C-ACA9-9CA110265E2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0" name="Freeform: Shape 72">
              <a:extLst>
                <a:ext uri="{FF2B5EF4-FFF2-40B4-BE49-F238E27FC236}">
                  <a16:creationId xmlns:a16="http://schemas.microsoft.com/office/drawing/2014/main" xmlns="" id="{2FD1A55D-CCB2-774B-80EA-9145C5EEB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1" name="Freeform: Shape 73">
              <a:extLst>
                <a:ext uri="{FF2B5EF4-FFF2-40B4-BE49-F238E27FC236}">
                  <a16:creationId xmlns:a16="http://schemas.microsoft.com/office/drawing/2014/main" xmlns="" id="{C1F557B6-FB57-7244-830B-CB7AECD9FA4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2" name="Freeform: Shape 74">
              <a:extLst>
                <a:ext uri="{FF2B5EF4-FFF2-40B4-BE49-F238E27FC236}">
                  <a16:creationId xmlns:a16="http://schemas.microsoft.com/office/drawing/2014/main" xmlns="" id="{98F39A52-5142-CE44-A467-490B783B37D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3" name="Freeform: Shape 75">
              <a:extLst>
                <a:ext uri="{FF2B5EF4-FFF2-40B4-BE49-F238E27FC236}">
                  <a16:creationId xmlns:a16="http://schemas.microsoft.com/office/drawing/2014/main" xmlns="" id="{83D16BC3-85C4-E441-90FE-28CE85BE805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4" name="Freeform: Shape 76">
              <a:extLst>
                <a:ext uri="{FF2B5EF4-FFF2-40B4-BE49-F238E27FC236}">
                  <a16:creationId xmlns:a16="http://schemas.microsoft.com/office/drawing/2014/main" xmlns="" id="{89EDE794-5EA2-CD49-953F-48A496CE57F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77">
              <a:extLst>
                <a:ext uri="{FF2B5EF4-FFF2-40B4-BE49-F238E27FC236}">
                  <a16:creationId xmlns:a16="http://schemas.microsoft.com/office/drawing/2014/main" xmlns="" id="{2FEE0ABF-3892-9E46-9426-562C62208A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78">
              <a:extLst>
                <a:ext uri="{FF2B5EF4-FFF2-40B4-BE49-F238E27FC236}">
                  <a16:creationId xmlns:a16="http://schemas.microsoft.com/office/drawing/2014/main" xmlns="" id="{2E75294E-651A-E143-AFCF-FFE2E1E351E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9">
              <a:extLst>
                <a:ext uri="{FF2B5EF4-FFF2-40B4-BE49-F238E27FC236}">
                  <a16:creationId xmlns:a16="http://schemas.microsoft.com/office/drawing/2014/main" xmlns="" id="{A2262FB4-8973-3C47-A805-48C43EEEFDA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80">
              <a:extLst>
                <a:ext uri="{FF2B5EF4-FFF2-40B4-BE49-F238E27FC236}">
                  <a16:creationId xmlns:a16="http://schemas.microsoft.com/office/drawing/2014/main" xmlns="" id="{C630FED3-3246-084D-8FCB-308AD08CF8C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81">
              <a:extLst>
                <a:ext uri="{FF2B5EF4-FFF2-40B4-BE49-F238E27FC236}">
                  <a16:creationId xmlns:a16="http://schemas.microsoft.com/office/drawing/2014/main" xmlns="" id="{4608FD46-C232-214E-AE65-361DC52570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82">
              <a:extLst>
                <a:ext uri="{FF2B5EF4-FFF2-40B4-BE49-F238E27FC236}">
                  <a16:creationId xmlns:a16="http://schemas.microsoft.com/office/drawing/2014/main" xmlns="" id="{ADD88F43-281D-8B48-BCE3-35D0BCA2ED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83">
              <a:extLst>
                <a:ext uri="{FF2B5EF4-FFF2-40B4-BE49-F238E27FC236}">
                  <a16:creationId xmlns:a16="http://schemas.microsoft.com/office/drawing/2014/main" xmlns="" id="{118DA785-7B00-0846-A786-CA11059A5B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84">
              <a:extLst>
                <a:ext uri="{FF2B5EF4-FFF2-40B4-BE49-F238E27FC236}">
                  <a16:creationId xmlns:a16="http://schemas.microsoft.com/office/drawing/2014/main" xmlns="" id="{76D57028-7991-0B43-8CA2-83EF419C649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85">
              <a:extLst>
                <a:ext uri="{FF2B5EF4-FFF2-40B4-BE49-F238E27FC236}">
                  <a16:creationId xmlns:a16="http://schemas.microsoft.com/office/drawing/2014/main" xmlns="" id="{4F6C2A70-7ED9-2146-A941-83B879019E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86">
              <a:extLst>
                <a:ext uri="{FF2B5EF4-FFF2-40B4-BE49-F238E27FC236}">
                  <a16:creationId xmlns:a16="http://schemas.microsoft.com/office/drawing/2014/main" xmlns="" id="{4DB5607E-729C-C643-8879-9603D44030B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87">
              <a:extLst>
                <a:ext uri="{FF2B5EF4-FFF2-40B4-BE49-F238E27FC236}">
                  <a16:creationId xmlns:a16="http://schemas.microsoft.com/office/drawing/2014/main" xmlns="" id="{13EDAEB4-7E4B-0B4C-B437-E28711FF762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846129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xmlns="" id="{C20887E3-989D-4B19-BB54-7102710CDFF1}"/>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 name="Oval 5">
            <a:extLst>
              <a:ext uri="{FF2B5EF4-FFF2-40B4-BE49-F238E27FC236}">
                <a16:creationId xmlns:a16="http://schemas.microsoft.com/office/drawing/2014/main" xmlns="" id="{6051EAE9-4E76-43EA-A5D1-5262E9481FD0}"/>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xmlns="" id="{5D5900C4-4BD2-494E-B2E5-8F4DF13CB816}"/>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 name="TextBox 8">
            <a:extLst>
              <a:ext uri="{FF2B5EF4-FFF2-40B4-BE49-F238E27FC236}">
                <a16:creationId xmlns:a16="http://schemas.microsoft.com/office/drawing/2014/main" xmlns="" id="{809D1B7C-4200-4518-9E55-FD1776D44D3D}"/>
              </a:ext>
            </a:extLst>
          </p:cNvPr>
          <p:cNvSpPr txBox="1"/>
          <p:nvPr/>
        </p:nvSpPr>
        <p:spPr>
          <a:xfrm>
            <a:off x="5652302" y="4567665"/>
            <a:ext cx="2979046" cy="832764"/>
          </a:xfrm>
          <a:prstGeom prst="rect">
            <a:avLst/>
          </a:prstGeom>
          <a:noFill/>
        </p:spPr>
        <p:txBody>
          <a:bodyPr wrap="square" lIns="143428" tIns="143428" rIns="143428" bIns="143428" rtlCol="0" anchor="t">
            <a:spAutoFit/>
          </a:bodyPr>
          <a:lstStyle/>
          <a:p>
            <a:pPr algn="ctr" defTabSz="914367">
              <a:spcAft>
                <a:spcPts val="588"/>
              </a:spcAft>
            </a:pPr>
            <a:r>
              <a:rPr lang="fr-FR" sz="1765" dirty="0">
                <a:solidFill>
                  <a:srgbClr val="505050"/>
                </a:solidFill>
                <a:latin typeface="Segoe UI"/>
                <a:cs typeface="Segoe UI Semibold" panose="020B0702040204020203" pitchFamily="34" charset="0"/>
              </a:rPr>
              <a:t>ACI </a:t>
            </a:r>
            <a:r>
              <a:rPr lang="fr-FR" sz="1765" dirty="0" err="1">
                <a:solidFill>
                  <a:srgbClr val="505050"/>
                </a:solidFill>
                <a:latin typeface="Segoe UI"/>
                <a:cs typeface="Segoe UI Semibold" panose="020B0702040204020203" pitchFamily="34" charset="0"/>
              </a:rPr>
              <a:t>provides</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infinite</a:t>
            </a:r>
            <a:r>
              <a:rPr lang="fr-FR" sz="1765" dirty="0">
                <a:solidFill>
                  <a:srgbClr val="505050"/>
                </a:solidFill>
                <a:latin typeface="Segoe UI"/>
                <a:cs typeface="Segoe UI Semibold" panose="020B0702040204020203" pitchFamily="34" charset="0"/>
              </a:rPr>
              <a:t> container-</a:t>
            </a:r>
            <a:r>
              <a:rPr lang="fr-FR" sz="1765" dirty="0" err="1">
                <a:solidFill>
                  <a:srgbClr val="505050"/>
                </a:solidFill>
                <a:latin typeface="Segoe UI"/>
                <a:cs typeface="Segoe UI Semibold" panose="020B0702040204020203" pitchFamily="34" charset="0"/>
              </a:rPr>
              <a:t>based</a:t>
            </a:r>
            <a:r>
              <a:rPr lang="fr-FR" sz="1765" dirty="0">
                <a:solidFill>
                  <a:srgbClr val="505050"/>
                </a:solidFill>
                <a:latin typeface="Segoe UI"/>
                <a:cs typeface="Segoe UI Semibold" panose="020B0702040204020203" pitchFamily="34" charset="0"/>
              </a:rPr>
              <a:t> </a:t>
            </a:r>
            <a:r>
              <a:rPr lang="fr-FR" sz="1765" dirty="0" err="1">
                <a:solidFill>
                  <a:srgbClr val="505050"/>
                </a:solidFill>
                <a:latin typeface="Segoe UI"/>
                <a:cs typeface="Segoe UI Semibold" panose="020B0702040204020203" pitchFamily="34" charset="0"/>
              </a:rPr>
              <a:t>scale</a:t>
            </a:r>
            <a:endParaRPr lang="en-US" sz="1765" dirty="0">
              <a:solidFill>
                <a:srgbClr val="505050"/>
              </a:solidFill>
              <a:latin typeface="Segoe UI"/>
              <a:cs typeface="Segoe UI Semibold" panose="020B0702040204020203" pitchFamily="34" charset="0"/>
            </a:endParaRPr>
          </a:p>
        </p:txBody>
      </p:sp>
      <p:sp>
        <p:nvSpPr>
          <p:cNvPr id="11" name="TextBox 10">
            <a:extLst>
              <a:ext uri="{FF2B5EF4-FFF2-40B4-BE49-F238E27FC236}">
                <a16:creationId xmlns:a16="http://schemas.microsoft.com/office/drawing/2014/main" xmlns="" id="{B0399CE5-12BC-46D1-A888-B845DD68F7AF}"/>
              </a:ext>
            </a:extLst>
          </p:cNvPr>
          <p:cNvSpPr txBox="1"/>
          <p:nvPr/>
        </p:nvSpPr>
        <p:spPr>
          <a:xfrm>
            <a:off x="8939990" y="4567665"/>
            <a:ext cx="279890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xmlns="" id="{7C4E9CB0-A99B-41B0-A3CE-E2BDC35DC567}"/>
              </a:ext>
            </a:extLst>
          </p:cNvPr>
          <p:cNvSpPr txBox="1"/>
          <p:nvPr/>
        </p:nvSpPr>
        <p:spPr>
          <a:xfrm>
            <a:off x="2531120" y="4567665"/>
            <a:ext cx="282617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xmlns="" id="{32F6CDCD-DBA7-4478-B1C3-B1AD7C1DE546}"/>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A244FC78-DD12-49CB-B67C-50ECFFC134DB}"/>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xmlns="" id="{45E8BF1F-36C3-49A1-8053-6DF0240642D6}"/>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xmlns="" id="{53F68ECB-ECD8-4DDE-ACED-C4E255059D16}"/>
              </a:ext>
            </a:extLst>
          </p:cNvPr>
          <p:cNvSpPr txBox="1"/>
          <p:nvPr/>
        </p:nvSpPr>
        <p:spPr>
          <a:xfrm>
            <a:off x="3087677" y="1302410"/>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ACI Connector for Kubernetes</a:t>
            </a:r>
          </a:p>
        </p:txBody>
      </p:sp>
      <p:sp>
        <p:nvSpPr>
          <p:cNvPr id="46" name="TextBox 45">
            <a:extLst>
              <a:ext uri="{FF2B5EF4-FFF2-40B4-BE49-F238E27FC236}">
                <a16:creationId xmlns:a16="http://schemas.microsoft.com/office/drawing/2014/main" xmlns="" id="{92AA6485-1C49-4A25-B3C0-5456AFF0F0DC}"/>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pic>
        <p:nvPicPr>
          <p:cNvPr id="47" name="Graphic 46">
            <a:extLst>
              <a:ext uri="{FF2B5EF4-FFF2-40B4-BE49-F238E27FC236}">
                <a16:creationId xmlns:a16="http://schemas.microsoft.com/office/drawing/2014/main" xmlns="" id="{63D99B85-1767-4EB2-B56B-2563A7D217ED}"/>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942366" y="2175941"/>
            <a:ext cx="2398920" cy="2187066"/>
          </a:xfrm>
          <a:prstGeom prst="rect">
            <a:avLst/>
          </a:prstGeom>
        </p:spPr>
      </p:pic>
      <p:sp>
        <p:nvSpPr>
          <p:cNvPr id="107" name="Rectangle 106">
            <a:extLst>
              <a:ext uri="{FF2B5EF4-FFF2-40B4-BE49-F238E27FC236}">
                <a16:creationId xmlns:a16="http://schemas.microsoft.com/office/drawing/2014/main" xmlns="" id="{406C3B47-72EF-4090-9D72-0AB02196F90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xmlns="" id="{D61223E1-3664-46BF-86FC-E414102F49A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0" name="Rectangle: Rounded Corners 109">
            <a:extLst>
              <a:ext uri="{FF2B5EF4-FFF2-40B4-BE49-F238E27FC236}">
                <a16:creationId xmlns:a16="http://schemas.microsoft.com/office/drawing/2014/main" xmlns="" id="{2B33A05E-28A0-4C3A-999A-F98EA294FBBD}"/>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xmlns="" id="{A6BB4533-4427-4051-BB15-4F870A9B5FA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xmlns="" id="{FC53A3AE-0F4A-4D96-BDA5-F848D9A2DE5D}"/>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xmlns="" id="{B9A8655B-0FF4-4096-B859-7E9C6F8DA470}"/>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6" name="Group 135">
            <a:extLst>
              <a:ext uri="{FF2B5EF4-FFF2-40B4-BE49-F238E27FC236}">
                <a16:creationId xmlns:a16="http://schemas.microsoft.com/office/drawing/2014/main" xmlns="" id="{BBD0BFC2-8A68-43A9-BC10-A5881339F126}"/>
              </a:ext>
            </a:extLst>
          </p:cNvPr>
          <p:cNvGrpSpPr/>
          <p:nvPr/>
        </p:nvGrpSpPr>
        <p:grpSpPr>
          <a:xfrm>
            <a:off x="718982" y="1649453"/>
            <a:ext cx="573162" cy="508369"/>
            <a:chOff x="2878931" y="2940843"/>
            <a:chExt cx="1095375" cy="971550"/>
          </a:xfrm>
        </p:grpSpPr>
        <p:sp>
          <p:nvSpPr>
            <p:cNvPr id="137" name="Freeform: Shape 136">
              <a:extLst>
                <a:ext uri="{FF2B5EF4-FFF2-40B4-BE49-F238E27FC236}">
                  <a16:creationId xmlns:a16="http://schemas.microsoft.com/office/drawing/2014/main" xmlns=""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xmlns=""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xmlns=""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xmlns=""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xmlns=""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xmlns=""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xmlns=""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44" name="Group 143">
            <a:extLst>
              <a:ext uri="{FF2B5EF4-FFF2-40B4-BE49-F238E27FC236}">
                <a16:creationId xmlns:a16="http://schemas.microsoft.com/office/drawing/2014/main" xmlns="" id="{D9D822B1-B8D5-46DE-A518-D10E8ACEED3C}"/>
              </a:ext>
            </a:extLst>
          </p:cNvPr>
          <p:cNvGrpSpPr/>
          <p:nvPr/>
        </p:nvGrpSpPr>
        <p:grpSpPr>
          <a:xfrm>
            <a:off x="750744" y="5449176"/>
            <a:ext cx="610269" cy="540751"/>
            <a:chOff x="4360069" y="2943701"/>
            <a:chExt cx="1095375" cy="970597"/>
          </a:xfrm>
        </p:grpSpPr>
        <p:sp>
          <p:nvSpPr>
            <p:cNvPr id="145" name="Freeform: Shape 144">
              <a:extLst>
                <a:ext uri="{FF2B5EF4-FFF2-40B4-BE49-F238E27FC236}">
                  <a16:creationId xmlns:a16="http://schemas.microsoft.com/office/drawing/2014/main" xmlns=""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xmlns=""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xmlns=""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xmlns=""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xmlns=""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xmlns=""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1" name="Group 150">
            <a:extLst>
              <a:ext uri="{FF2B5EF4-FFF2-40B4-BE49-F238E27FC236}">
                <a16:creationId xmlns:a16="http://schemas.microsoft.com/office/drawing/2014/main" xmlns="" id="{13C685E4-BEDA-4616-9D50-5CA1D2322218}"/>
              </a:ext>
            </a:extLst>
          </p:cNvPr>
          <p:cNvGrpSpPr/>
          <p:nvPr/>
        </p:nvGrpSpPr>
        <p:grpSpPr>
          <a:xfrm>
            <a:off x="689250" y="2921163"/>
            <a:ext cx="647376" cy="513072"/>
            <a:chOff x="3517678" y="3062050"/>
            <a:chExt cx="1225868" cy="971550"/>
          </a:xfrm>
        </p:grpSpPr>
        <p:sp>
          <p:nvSpPr>
            <p:cNvPr id="152" name="Freeform: Shape 151">
              <a:extLst>
                <a:ext uri="{FF2B5EF4-FFF2-40B4-BE49-F238E27FC236}">
                  <a16:creationId xmlns:a16="http://schemas.microsoft.com/office/drawing/2014/main" xmlns=""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xmlns=""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xmlns=""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xmlns=""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xmlns=""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xmlns=""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xmlns=""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xmlns=""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xmlns=""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xmlns=""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xmlns=""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xmlns=""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xmlns=""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65" name="Graphic 164">
            <a:extLst>
              <a:ext uri="{FF2B5EF4-FFF2-40B4-BE49-F238E27FC236}">
                <a16:creationId xmlns:a16="http://schemas.microsoft.com/office/drawing/2014/main" xmlns="" id="{D0FAE56F-D9CC-4A82-B635-6EBB0480E40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51043" y="4097470"/>
            <a:ext cx="595207" cy="601216"/>
          </a:xfrm>
          <a:prstGeom prst="rect">
            <a:avLst/>
          </a:prstGeom>
        </p:spPr>
      </p:pic>
      <p:pic>
        <p:nvPicPr>
          <p:cNvPr id="75" name="Graphic 74">
            <a:extLst>
              <a:ext uri="{FF2B5EF4-FFF2-40B4-BE49-F238E27FC236}">
                <a16:creationId xmlns:a16="http://schemas.microsoft.com/office/drawing/2014/main" xmlns="" id="{37A73BF4-4A31-4143-855B-E136361D0534}"/>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874297" y="2202467"/>
            <a:ext cx="1995361" cy="2134011"/>
          </a:xfrm>
          <a:prstGeom prst="rect">
            <a:avLst/>
          </a:prstGeom>
        </p:spPr>
      </p:pic>
      <p:pic>
        <p:nvPicPr>
          <p:cNvPr id="76" name="Graphic 75">
            <a:extLst>
              <a:ext uri="{FF2B5EF4-FFF2-40B4-BE49-F238E27FC236}">
                <a16:creationId xmlns:a16="http://schemas.microsoft.com/office/drawing/2014/main" xmlns="" id="{1D9322DA-4B09-4EFB-93F1-62D65BBDCB83}"/>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9290237" y="2232223"/>
            <a:ext cx="2098415" cy="2074501"/>
          </a:xfrm>
          <a:prstGeom prst="rect">
            <a:avLst/>
          </a:prstGeom>
        </p:spPr>
      </p:pic>
      <p:sp>
        <p:nvSpPr>
          <p:cNvPr id="78" name="Rectangle 77">
            <a:hlinkClick r:id="rId11" action="ppaction://hlinksldjump"/>
            <a:extLst>
              <a:ext uri="{FF2B5EF4-FFF2-40B4-BE49-F238E27FC236}">
                <a16:creationId xmlns:a16="http://schemas.microsoft.com/office/drawing/2014/main" xmlns="" id="{6951F7FF-3138-4C61-84B3-3D32F7CEC9E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xmlns="" id="{65878451-096B-4217-8D36-0CC474DBF4F6}"/>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xmlns="" id="{5FB97754-7484-4E50-B790-84E6C3F2CB37}"/>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xmlns="" id="{F66BEBAB-FFFD-4870-AA23-0491A6CB9A3A}"/>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xmlns="" id="{C7E034AE-47D8-A74F-A962-EE81984A2B7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xmlns="" id="{BB00406C-7FBB-9143-941A-8BEDAA78D1BA}"/>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xmlns="" id="{E2C2A201-09A1-414D-A1D1-273CFE501A4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xmlns="" id="{46B9916A-BFA3-404F-A56E-188705592B94}"/>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xmlns="" id="{41778517-916D-8946-88C9-37ED50DCB38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xmlns="" id="{0E4A29BC-1B28-2B48-B091-F42CCBBFB84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xmlns="" id="{6981C748-C944-9449-9735-CC72DC77BCA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xmlns="" id="{C985B5F3-BDCE-014B-8FE0-0243ECF26EF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xmlns="" id="{3770F091-2C9B-2544-AC22-C7CEC4CF161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xmlns="" id="{B9C32D80-F981-9948-A06D-15286386AB9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xmlns="" id="{7C984F50-D7C1-8F44-8816-E90FC90B11F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xmlns="" id="{1F506467-93A1-8F4D-81AB-35E05848EBF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xmlns="" id="{807FEA05-8E9E-4348-A675-523A4AEAE63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xmlns="" id="{0F09A12A-254B-3545-9160-A01C4C3D882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xmlns="" id="{D5E5D22B-FEF6-9F47-A3E0-2D885CE05A0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xmlns="" id="{CBADDEF8-7754-684F-86CD-E099D5C353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xmlns="" id="{C68D5631-45A1-B248-B938-CC322E5260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xmlns="" id="{A2FA8919-0CF5-C948-B452-B1DE5C4D70B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xmlns="" id="{7078D6E2-5914-1246-A011-6AD764053D4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xmlns="" id="{3830E4E2-2DD0-7A46-9346-EF9AB9E7C60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xmlns="" id="{650FE263-BF51-284E-B0E0-E590DAF8829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xmlns="" id="{E8285B8F-FFBA-D340-8522-9BA422F16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xmlns="" id="{581BBDB5-0BCA-E34D-A820-4C7384CB944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43478431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D07A843-0FEA-44E3-A90A-239E94372A77}"/>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xmlns="" id="{B7B55B16-6846-4656-82F3-4386397620B1}"/>
              </a:ext>
            </a:extLst>
          </p:cNvPr>
          <p:cNvSpPr/>
          <p:nvPr/>
        </p:nvSpPr>
        <p:spPr bwMode="auto">
          <a:xfrm>
            <a:off x="5618780" y="3654233"/>
            <a:ext cx="1217601" cy="1217601"/>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xmlns="" id="{3BA7A956-4DD4-459A-A70E-7450AE6EABF0}"/>
              </a:ext>
            </a:extLst>
          </p:cNvPr>
          <p:cNvGrpSpPr/>
          <p:nvPr/>
        </p:nvGrpSpPr>
        <p:grpSpPr>
          <a:xfrm>
            <a:off x="3011960" y="3031173"/>
            <a:ext cx="368300" cy="611498"/>
            <a:chOff x="3970338" y="2971801"/>
            <a:chExt cx="584200" cy="969962"/>
          </a:xfrm>
        </p:grpSpPr>
        <p:sp>
          <p:nvSpPr>
            <p:cNvPr id="46" name="Freeform 9">
              <a:extLst>
                <a:ext uri="{FF2B5EF4-FFF2-40B4-BE49-F238E27FC236}">
                  <a16:creationId xmlns:a16="http://schemas.microsoft.com/office/drawing/2014/main" xmlns=""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7" name="Oval 12">
              <a:extLst>
                <a:ext uri="{FF2B5EF4-FFF2-40B4-BE49-F238E27FC236}">
                  <a16:creationId xmlns:a16="http://schemas.microsoft.com/office/drawing/2014/main" xmlns=""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xmlns=""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xmlns=""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60" name="TextBox 59">
            <a:extLst>
              <a:ext uri="{FF2B5EF4-FFF2-40B4-BE49-F238E27FC236}">
                <a16:creationId xmlns:a16="http://schemas.microsoft.com/office/drawing/2014/main" xmlns="" id="{4F54E649-5F4F-45F2-8CE6-8DAE163DADD8}"/>
              </a:ext>
            </a:extLst>
          </p:cNvPr>
          <p:cNvSpPr txBox="1"/>
          <p:nvPr/>
        </p:nvSpPr>
        <p:spPr>
          <a:xfrm>
            <a:off x="2629098" y="3724175"/>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xmlns="" id="{F4D26089-7E4B-4070-9784-DA250DC2890B}"/>
              </a:ext>
            </a:extLst>
          </p:cNvPr>
          <p:cNvSpPr txBox="1"/>
          <p:nvPr/>
        </p:nvSpPr>
        <p:spPr>
          <a:xfrm>
            <a:off x="2629098" y="5132827"/>
            <a:ext cx="1134019" cy="362072"/>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xmlns="" id="{1A157681-34DE-4370-B9BE-914BDC03AD7D}"/>
              </a:ext>
            </a:extLst>
          </p:cNvPr>
          <p:cNvSpPr/>
          <p:nvPr/>
        </p:nvSpPr>
        <p:spPr bwMode="auto">
          <a:xfrm>
            <a:off x="8835162" y="3093979"/>
            <a:ext cx="2735849" cy="233811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xmlns="" id="{AA39C95B-1034-4796-B183-B3976D9A502B}"/>
              </a:ext>
            </a:extLst>
          </p:cNvPr>
          <p:cNvSpPr/>
          <p:nvPr/>
        </p:nvSpPr>
        <p:spPr bwMode="auto">
          <a:xfrm>
            <a:off x="7575266" y="3654233"/>
            <a:ext cx="608496" cy="1217601"/>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xmlns="" id="{801D1D32-C82B-4E04-A156-55E09DC2DA33}"/>
              </a:ext>
            </a:extLst>
          </p:cNvPr>
          <p:cNvSpPr>
            <a:spLocks noChangeArrowheads="1"/>
          </p:cNvSpPr>
          <p:nvPr/>
        </p:nvSpPr>
        <p:spPr bwMode="auto">
          <a:xfrm>
            <a:off x="4813944" y="5458206"/>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7" name="Line 16">
            <a:extLst>
              <a:ext uri="{FF2B5EF4-FFF2-40B4-BE49-F238E27FC236}">
                <a16:creationId xmlns:a16="http://schemas.microsoft.com/office/drawing/2014/main" xmlns="" id="{9050EF8A-1916-4C97-864A-FC24B58DBACE}"/>
              </a:ext>
            </a:extLst>
          </p:cNvPr>
          <p:cNvSpPr>
            <a:spLocks noChangeShapeType="1"/>
          </p:cNvSpPr>
          <p:nvPr/>
        </p:nvSpPr>
        <p:spPr bwMode="auto">
          <a:xfrm>
            <a:off x="5142241" y="6305362"/>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8" name="Line 17">
            <a:extLst>
              <a:ext uri="{FF2B5EF4-FFF2-40B4-BE49-F238E27FC236}">
                <a16:creationId xmlns:a16="http://schemas.microsoft.com/office/drawing/2014/main" xmlns="" id="{0BFB1AFD-1BEF-4033-8110-60D4D2CFF9E1}"/>
              </a:ext>
            </a:extLst>
          </p:cNvPr>
          <p:cNvSpPr>
            <a:spLocks noChangeShapeType="1"/>
          </p:cNvSpPr>
          <p:nvPr/>
        </p:nvSpPr>
        <p:spPr bwMode="auto">
          <a:xfrm>
            <a:off x="5383746" y="6205364"/>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0" name="Rectangle 15">
            <a:extLst>
              <a:ext uri="{FF2B5EF4-FFF2-40B4-BE49-F238E27FC236}">
                <a16:creationId xmlns:a16="http://schemas.microsoft.com/office/drawing/2014/main" xmlns="" id="{DF21ECCA-332B-4E84-AE73-CE036802C6A2}"/>
              </a:ext>
            </a:extLst>
          </p:cNvPr>
          <p:cNvSpPr>
            <a:spLocks noChangeArrowheads="1"/>
          </p:cNvSpPr>
          <p:nvPr/>
        </p:nvSpPr>
        <p:spPr bwMode="auto">
          <a:xfrm>
            <a:off x="6501613" y="5458208"/>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1" name="Line 16">
            <a:extLst>
              <a:ext uri="{FF2B5EF4-FFF2-40B4-BE49-F238E27FC236}">
                <a16:creationId xmlns:a16="http://schemas.microsoft.com/office/drawing/2014/main" xmlns="" id="{28E1FB00-A20C-4D5B-AEA4-497F5DF74DB8}"/>
              </a:ext>
            </a:extLst>
          </p:cNvPr>
          <p:cNvSpPr>
            <a:spLocks noChangeShapeType="1"/>
          </p:cNvSpPr>
          <p:nvPr/>
        </p:nvSpPr>
        <p:spPr bwMode="auto">
          <a:xfrm>
            <a:off x="6829911" y="6305364"/>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2" name="Line 17">
            <a:extLst>
              <a:ext uri="{FF2B5EF4-FFF2-40B4-BE49-F238E27FC236}">
                <a16:creationId xmlns:a16="http://schemas.microsoft.com/office/drawing/2014/main" xmlns="" id="{34F04F01-C364-43C9-9109-0DA53CA3C2B3}"/>
              </a:ext>
            </a:extLst>
          </p:cNvPr>
          <p:cNvSpPr>
            <a:spLocks noChangeShapeType="1"/>
          </p:cNvSpPr>
          <p:nvPr/>
        </p:nvSpPr>
        <p:spPr bwMode="auto">
          <a:xfrm>
            <a:off x="7071416" y="6205366"/>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0" name="Rectangle 15">
            <a:extLst>
              <a:ext uri="{FF2B5EF4-FFF2-40B4-BE49-F238E27FC236}">
                <a16:creationId xmlns:a16="http://schemas.microsoft.com/office/drawing/2014/main" xmlns="" id="{E70CC7FF-E948-4B9D-BF75-6063931BA8AD}"/>
              </a:ext>
            </a:extLst>
          </p:cNvPr>
          <p:cNvSpPr>
            <a:spLocks noChangeArrowheads="1"/>
          </p:cNvSpPr>
          <p:nvPr/>
        </p:nvSpPr>
        <p:spPr bwMode="auto">
          <a:xfrm>
            <a:off x="4813944"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91" name="Line 16">
            <a:extLst>
              <a:ext uri="{FF2B5EF4-FFF2-40B4-BE49-F238E27FC236}">
                <a16:creationId xmlns:a16="http://schemas.microsoft.com/office/drawing/2014/main" xmlns="" id="{8371620F-F390-4B75-8A03-9C3E8124BF1C}"/>
              </a:ext>
            </a:extLst>
          </p:cNvPr>
          <p:cNvSpPr>
            <a:spLocks noChangeShapeType="1"/>
          </p:cNvSpPr>
          <p:nvPr/>
        </p:nvSpPr>
        <p:spPr bwMode="auto">
          <a:xfrm>
            <a:off x="514224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2" name="Line 17">
            <a:extLst>
              <a:ext uri="{FF2B5EF4-FFF2-40B4-BE49-F238E27FC236}">
                <a16:creationId xmlns:a16="http://schemas.microsoft.com/office/drawing/2014/main" xmlns="" id="{954BB966-8BB4-49DA-8FF2-6E06135D56A5}"/>
              </a:ext>
            </a:extLst>
          </p:cNvPr>
          <p:cNvSpPr>
            <a:spLocks noChangeShapeType="1"/>
          </p:cNvSpPr>
          <p:nvPr/>
        </p:nvSpPr>
        <p:spPr bwMode="auto">
          <a:xfrm>
            <a:off x="538374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7" name="Rectangle 15">
            <a:extLst>
              <a:ext uri="{FF2B5EF4-FFF2-40B4-BE49-F238E27FC236}">
                <a16:creationId xmlns:a16="http://schemas.microsoft.com/office/drawing/2014/main" xmlns="" id="{2CBB5DCE-0A53-4B88-8143-48AD919AF26D}"/>
              </a:ext>
            </a:extLst>
          </p:cNvPr>
          <p:cNvSpPr>
            <a:spLocks noChangeArrowheads="1"/>
          </p:cNvSpPr>
          <p:nvPr/>
        </p:nvSpPr>
        <p:spPr bwMode="auto">
          <a:xfrm>
            <a:off x="6501613" y="2208835"/>
            <a:ext cx="1139605" cy="74338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980">
              <a:solidFill>
                <a:srgbClr val="505050"/>
              </a:solidFill>
              <a:latin typeface="Segoe UI"/>
            </a:endParaRPr>
          </a:p>
        </p:txBody>
      </p:sp>
      <p:sp>
        <p:nvSpPr>
          <p:cNvPr id="88" name="Line 16">
            <a:extLst>
              <a:ext uri="{FF2B5EF4-FFF2-40B4-BE49-F238E27FC236}">
                <a16:creationId xmlns:a16="http://schemas.microsoft.com/office/drawing/2014/main" xmlns="" id="{1A16AC71-61C3-4672-B381-CEECEF46377E}"/>
              </a:ext>
            </a:extLst>
          </p:cNvPr>
          <p:cNvSpPr>
            <a:spLocks noChangeShapeType="1"/>
          </p:cNvSpPr>
          <p:nvPr/>
        </p:nvSpPr>
        <p:spPr bwMode="auto">
          <a:xfrm>
            <a:off x="6829911" y="3055991"/>
            <a:ext cx="483012"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9" name="Line 17">
            <a:extLst>
              <a:ext uri="{FF2B5EF4-FFF2-40B4-BE49-F238E27FC236}">
                <a16:creationId xmlns:a16="http://schemas.microsoft.com/office/drawing/2014/main" xmlns="" id="{E74499AA-B9DB-43F7-A1E4-72C3EEB4A39E}"/>
              </a:ext>
            </a:extLst>
          </p:cNvPr>
          <p:cNvSpPr>
            <a:spLocks noChangeShapeType="1"/>
          </p:cNvSpPr>
          <p:nvPr/>
        </p:nvSpPr>
        <p:spPr bwMode="auto">
          <a:xfrm>
            <a:off x="7071416" y="2955993"/>
            <a:ext cx="0" cy="99999"/>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5" name="Rectangle: Rounded Corners 94">
            <a:extLst>
              <a:ext uri="{FF2B5EF4-FFF2-40B4-BE49-F238E27FC236}">
                <a16:creationId xmlns:a16="http://schemas.microsoft.com/office/drawing/2014/main" xmlns="" id="{26C9B00C-2FCC-472B-9521-13C2A7BCBE76}"/>
              </a:ext>
            </a:extLst>
          </p:cNvPr>
          <p:cNvSpPr/>
          <p:nvPr/>
        </p:nvSpPr>
        <p:spPr bwMode="auto">
          <a:xfrm>
            <a:off x="4893782"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7" name="Rectangle: Rounded Corners 96">
            <a:extLst>
              <a:ext uri="{FF2B5EF4-FFF2-40B4-BE49-F238E27FC236}">
                <a16:creationId xmlns:a16="http://schemas.microsoft.com/office/drawing/2014/main" xmlns="" id="{159F105C-5277-4249-BA80-0D5748C0F4E9}"/>
              </a:ext>
            </a:extLst>
          </p:cNvPr>
          <p:cNvSpPr/>
          <p:nvPr/>
        </p:nvSpPr>
        <p:spPr bwMode="auto">
          <a:xfrm>
            <a:off x="4893782"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98" name="Rectangle: Rounded Corners 97">
            <a:extLst>
              <a:ext uri="{FF2B5EF4-FFF2-40B4-BE49-F238E27FC236}">
                <a16:creationId xmlns:a16="http://schemas.microsoft.com/office/drawing/2014/main" xmlns="" id="{65F6C549-62DF-4D84-9BA8-AE0C91FE9DC8}"/>
              </a:ext>
            </a:extLst>
          </p:cNvPr>
          <p:cNvSpPr/>
          <p:nvPr/>
        </p:nvSpPr>
        <p:spPr bwMode="auto">
          <a:xfrm>
            <a:off x="5405170"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1" name="Rectangle: Rounded Corners 100">
            <a:extLst>
              <a:ext uri="{FF2B5EF4-FFF2-40B4-BE49-F238E27FC236}">
                <a16:creationId xmlns:a16="http://schemas.microsoft.com/office/drawing/2014/main" xmlns="" id="{76102319-4808-473A-877E-69A199846F0D}"/>
              </a:ext>
            </a:extLst>
          </p:cNvPr>
          <p:cNvSpPr/>
          <p:nvPr/>
        </p:nvSpPr>
        <p:spPr bwMode="auto">
          <a:xfrm>
            <a:off x="6583844"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3" name="Rectangle: Rounded Corners 102">
            <a:extLst>
              <a:ext uri="{FF2B5EF4-FFF2-40B4-BE49-F238E27FC236}">
                <a16:creationId xmlns:a16="http://schemas.microsoft.com/office/drawing/2014/main" xmlns="" id="{9DA1E06E-8F39-457A-805A-50F957B63CBD}"/>
              </a:ext>
            </a:extLst>
          </p:cNvPr>
          <p:cNvSpPr/>
          <p:nvPr/>
        </p:nvSpPr>
        <p:spPr bwMode="auto">
          <a:xfrm>
            <a:off x="6583844"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4" name="Rectangle: Rounded Corners 103">
            <a:extLst>
              <a:ext uri="{FF2B5EF4-FFF2-40B4-BE49-F238E27FC236}">
                <a16:creationId xmlns:a16="http://schemas.microsoft.com/office/drawing/2014/main" xmlns="" id="{B90892B2-3A5F-4BD8-A95D-DDDB5EF4B46E}"/>
              </a:ext>
            </a:extLst>
          </p:cNvPr>
          <p:cNvSpPr/>
          <p:nvPr/>
        </p:nvSpPr>
        <p:spPr bwMode="auto">
          <a:xfrm>
            <a:off x="7095233" y="5849936"/>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6" name="Rectangle: Rounded Corners 105">
            <a:extLst>
              <a:ext uri="{FF2B5EF4-FFF2-40B4-BE49-F238E27FC236}">
                <a16:creationId xmlns:a16="http://schemas.microsoft.com/office/drawing/2014/main" xmlns="" id="{9719E291-B012-49DF-A2AC-97948C3FE70D}"/>
              </a:ext>
            </a:extLst>
          </p:cNvPr>
          <p:cNvSpPr/>
          <p:nvPr/>
        </p:nvSpPr>
        <p:spPr bwMode="auto">
          <a:xfrm>
            <a:off x="4893782"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8" name="Rectangle: Rounded Corners 107">
            <a:extLst>
              <a:ext uri="{FF2B5EF4-FFF2-40B4-BE49-F238E27FC236}">
                <a16:creationId xmlns:a16="http://schemas.microsoft.com/office/drawing/2014/main" xmlns="" id="{E16E3406-1D00-4331-9C4C-167FE7CF0F48}"/>
              </a:ext>
            </a:extLst>
          </p:cNvPr>
          <p:cNvSpPr/>
          <p:nvPr/>
        </p:nvSpPr>
        <p:spPr bwMode="auto">
          <a:xfrm>
            <a:off x="4893782"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09" name="Rectangle: Rounded Corners 108">
            <a:extLst>
              <a:ext uri="{FF2B5EF4-FFF2-40B4-BE49-F238E27FC236}">
                <a16:creationId xmlns:a16="http://schemas.microsoft.com/office/drawing/2014/main" xmlns="" id="{088A1D1D-F13B-468D-9085-CCD988629971}"/>
              </a:ext>
            </a:extLst>
          </p:cNvPr>
          <p:cNvSpPr/>
          <p:nvPr/>
        </p:nvSpPr>
        <p:spPr bwMode="auto">
          <a:xfrm>
            <a:off x="5405170"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1" name="Rectangle: Rounded Corners 110">
            <a:extLst>
              <a:ext uri="{FF2B5EF4-FFF2-40B4-BE49-F238E27FC236}">
                <a16:creationId xmlns:a16="http://schemas.microsoft.com/office/drawing/2014/main" xmlns="" id="{B7C3125B-BC8D-467C-BBD7-BF6FDD102130}"/>
              </a:ext>
            </a:extLst>
          </p:cNvPr>
          <p:cNvSpPr/>
          <p:nvPr/>
        </p:nvSpPr>
        <p:spPr bwMode="auto">
          <a:xfrm>
            <a:off x="6583844"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3" name="Rectangle: Rounded Corners 112">
            <a:extLst>
              <a:ext uri="{FF2B5EF4-FFF2-40B4-BE49-F238E27FC236}">
                <a16:creationId xmlns:a16="http://schemas.microsoft.com/office/drawing/2014/main" xmlns="" id="{31111450-1013-4A39-9AA3-1673657534B0}"/>
              </a:ext>
            </a:extLst>
          </p:cNvPr>
          <p:cNvSpPr/>
          <p:nvPr/>
        </p:nvSpPr>
        <p:spPr bwMode="auto">
          <a:xfrm>
            <a:off x="6583844"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4" name="Rectangle: Rounded Corners 113">
            <a:extLst>
              <a:ext uri="{FF2B5EF4-FFF2-40B4-BE49-F238E27FC236}">
                <a16:creationId xmlns:a16="http://schemas.microsoft.com/office/drawing/2014/main" xmlns="" id="{61CF8F2A-238C-4740-B670-745F0A7E40B3}"/>
              </a:ext>
            </a:extLst>
          </p:cNvPr>
          <p:cNvSpPr/>
          <p:nvPr/>
        </p:nvSpPr>
        <p:spPr bwMode="auto">
          <a:xfrm>
            <a:off x="7095233" y="260912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15" name="TextBox 114">
            <a:extLst>
              <a:ext uri="{FF2B5EF4-FFF2-40B4-BE49-F238E27FC236}">
                <a16:creationId xmlns:a16="http://schemas.microsoft.com/office/drawing/2014/main" xmlns="" id="{B40271C0-6B38-4A2A-B910-995045113C10}"/>
              </a:ext>
            </a:extLst>
          </p:cNvPr>
          <p:cNvSpPr txBox="1"/>
          <p:nvPr/>
        </p:nvSpPr>
        <p:spPr>
          <a:xfrm>
            <a:off x="4807918"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6" name="TextBox 115">
            <a:extLst>
              <a:ext uri="{FF2B5EF4-FFF2-40B4-BE49-F238E27FC236}">
                <a16:creationId xmlns:a16="http://schemas.microsoft.com/office/drawing/2014/main" xmlns="" id="{773395D7-487A-4954-B3C1-6FA36DB8CD3C}"/>
              </a:ext>
            </a:extLst>
          </p:cNvPr>
          <p:cNvSpPr txBox="1"/>
          <p:nvPr/>
        </p:nvSpPr>
        <p:spPr>
          <a:xfrm>
            <a:off x="6507199" y="1927019"/>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7" name="TextBox 116">
            <a:extLst>
              <a:ext uri="{FF2B5EF4-FFF2-40B4-BE49-F238E27FC236}">
                <a16:creationId xmlns:a16="http://schemas.microsoft.com/office/drawing/2014/main" xmlns="" id="{6E60E8C5-FA2E-42B4-93C9-4E63412A2681}"/>
              </a:ext>
            </a:extLst>
          </p:cNvPr>
          <p:cNvSpPr txBox="1"/>
          <p:nvPr/>
        </p:nvSpPr>
        <p:spPr>
          <a:xfrm>
            <a:off x="4807918"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sp>
        <p:nvSpPr>
          <p:cNvPr id="118" name="TextBox 117">
            <a:extLst>
              <a:ext uri="{FF2B5EF4-FFF2-40B4-BE49-F238E27FC236}">
                <a16:creationId xmlns:a16="http://schemas.microsoft.com/office/drawing/2014/main" xmlns="" id="{C20E196A-83D7-4939-A00A-8AAF1EC1F7D3}"/>
              </a:ext>
            </a:extLst>
          </p:cNvPr>
          <p:cNvSpPr txBox="1"/>
          <p:nvPr/>
        </p:nvSpPr>
        <p:spPr>
          <a:xfrm>
            <a:off x="6507199" y="6403813"/>
            <a:ext cx="1134019" cy="181036"/>
          </a:xfrm>
          <a:prstGeom prst="rect">
            <a:avLst/>
          </a:prstGeom>
          <a:noFill/>
        </p:spPr>
        <p:txBody>
          <a:bodyPr wrap="square" lIns="0" tIns="0" rIns="0" bIns="0" rtlCol="0" anchor="t">
            <a:spAutoFit/>
          </a:bodyPr>
          <a:lstStyle/>
          <a:p>
            <a:pPr algn="ctr" defTabSz="914367">
              <a:spcAft>
                <a:spcPts val="588"/>
              </a:spcAft>
            </a:pPr>
            <a:r>
              <a:rPr lang="en-US" sz="1176" dirty="0">
                <a:solidFill>
                  <a:srgbClr val="505050"/>
                </a:solidFill>
                <a:latin typeface="Segoe UI"/>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xmlns="" id="{FAE110A2-61C2-4747-A12D-3ED9F649D893}"/>
              </a:ext>
            </a:extLst>
          </p:cNvPr>
          <p:cNvCxnSpPr>
            <a:cxnSpLocks/>
            <a:stCxn id="67" idx="0"/>
          </p:cNvCxnSpPr>
          <p:nvPr/>
        </p:nvCxnSpPr>
        <p:spPr>
          <a:xfrm rot="5400000" flipH="1" flipV="1">
            <a:off x="6388976" y="2966547"/>
            <a:ext cx="526291"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xmlns="" id="{9516E5EC-33AA-4F72-AB20-C80F352F6BF2}"/>
              </a:ext>
            </a:extLst>
          </p:cNvPr>
          <p:cNvCxnSpPr>
            <a:cxnSpLocks/>
            <a:stCxn id="67" idx="0"/>
          </p:cNvCxnSpPr>
          <p:nvPr/>
        </p:nvCxnSpPr>
        <p:spPr>
          <a:xfrm rot="16200000" flipV="1">
            <a:off x="5540728" y="2967381"/>
            <a:ext cx="526291"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xmlns="" id="{A4F04F60-994E-4A7B-BB37-3991DE51F9D5}"/>
              </a:ext>
            </a:extLst>
          </p:cNvPr>
          <p:cNvCxnSpPr>
            <a:cxnSpLocks/>
            <a:stCxn id="67" idx="2"/>
          </p:cNvCxnSpPr>
          <p:nvPr/>
        </p:nvCxnSpPr>
        <p:spPr>
          <a:xfrm rot="5400000">
            <a:off x="5552987" y="4699014"/>
            <a:ext cx="501775" cy="84741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xmlns="" id="{EEC78DDA-B78E-4063-896D-238275DC45E5}"/>
              </a:ext>
            </a:extLst>
          </p:cNvPr>
          <p:cNvCxnSpPr>
            <a:cxnSpLocks/>
            <a:stCxn id="67" idx="2"/>
          </p:cNvCxnSpPr>
          <p:nvPr/>
        </p:nvCxnSpPr>
        <p:spPr>
          <a:xfrm rot="16200000" flipH="1">
            <a:off x="6401235" y="4698180"/>
            <a:ext cx="501775" cy="849082"/>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xmlns="" id="{F8EBA09B-4DE5-4347-991F-B782BB8CEB92}"/>
              </a:ext>
            </a:extLst>
          </p:cNvPr>
          <p:cNvSpPr txBox="1"/>
          <p:nvPr/>
        </p:nvSpPr>
        <p:spPr>
          <a:xfrm>
            <a:off x="4733439" y="4500420"/>
            <a:ext cx="789846" cy="120674"/>
          </a:xfrm>
          <a:prstGeom prst="rect">
            <a:avLst/>
          </a:prstGeom>
          <a:noFill/>
        </p:spPr>
        <p:txBody>
          <a:bodyPr wrap="square" lIns="0" tIns="0" rIns="0" bIns="0" rtlCol="0" anchor="t">
            <a:spAutoFit/>
          </a:bodyPr>
          <a:lstStyle/>
          <a:p>
            <a:pPr algn="ctr" defTabSz="914367">
              <a:spcAft>
                <a:spcPts val="588"/>
              </a:spcAft>
            </a:pPr>
            <a:r>
              <a:rPr lang="en-US" sz="784" dirty="0">
                <a:solidFill>
                  <a:srgbClr val="505050"/>
                </a:solidFill>
                <a:latin typeface="Segoe UI"/>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xmlns="" id="{8A417F3E-6652-40A8-81EB-80FA2E79A391}"/>
              </a:ext>
            </a:extLst>
          </p:cNvPr>
          <p:cNvGrpSpPr/>
          <p:nvPr/>
        </p:nvGrpSpPr>
        <p:grpSpPr>
          <a:xfrm>
            <a:off x="6836381" y="4263034"/>
            <a:ext cx="1998781" cy="0"/>
            <a:chOff x="6973464" y="4348020"/>
            <a:chExt cx="2038861" cy="0"/>
          </a:xfrm>
        </p:grpSpPr>
        <p:cxnSp>
          <p:nvCxnSpPr>
            <p:cNvPr id="150" name="Straight Arrow Connector 149">
              <a:extLst>
                <a:ext uri="{FF2B5EF4-FFF2-40B4-BE49-F238E27FC236}">
                  <a16:creationId xmlns:a16="http://schemas.microsoft.com/office/drawing/2014/main" xmlns=""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xmlns=""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xmlns="" id="{D0F3A343-5129-47DF-A3B3-EA1131D953C3}"/>
              </a:ext>
            </a:extLst>
          </p:cNvPr>
          <p:cNvSpPr/>
          <p:nvPr/>
        </p:nvSpPr>
        <p:spPr bwMode="auto">
          <a:xfrm>
            <a:off x="8970885"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58" name="Rectangle: Rounded Corners 157">
            <a:extLst>
              <a:ext uri="{FF2B5EF4-FFF2-40B4-BE49-F238E27FC236}">
                <a16:creationId xmlns:a16="http://schemas.microsoft.com/office/drawing/2014/main" xmlns="" id="{6F869C56-F799-4665-92B4-AF35FDA8D7C1}"/>
              </a:ext>
            </a:extLst>
          </p:cNvPr>
          <p:cNvSpPr/>
          <p:nvPr/>
        </p:nvSpPr>
        <p:spPr bwMode="auto">
          <a:xfrm>
            <a:off x="9471617"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69" name="Rectangle: Rounded Corners 168">
            <a:extLst>
              <a:ext uri="{FF2B5EF4-FFF2-40B4-BE49-F238E27FC236}">
                <a16:creationId xmlns:a16="http://schemas.microsoft.com/office/drawing/2014/main" xmlns="" id="{24EA9D85-FC73-41E3-AC78-D50001559605}"/>
              </a:ext>
            </a:extLst>
          </p:cNvPr>
          <p:cNvSpPr/>
          <p:nvPr/>
        </p:nvSpPr>
        <p:spPr bwMode="auto">
          <a:xfrm>
            <a:off x="9972348"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0" name="Rectangle: Rounded Corners 169">
            <a:extLst>
              <a:ext uri="{FF2B5EF4-FFF2-40B4-BE49-F238E27FC236}">
                <a16:creationId xmlns:a16="http://schemas.microsoft.com/office/drawing/2014/main" xmlns="" id="{74FD405A-84DA-4952-9A3C-ABF33DAF91D9}"/>
              </a:ext>
            </a:extLst>
          </p:cNvPr>
          <p:cNvSpPr/>
          <p:nvPr/>
        </p:nvSpPr>
        <p:spPr bwMode="auto">
          <a:xfrm>
            <a:off x="10473079"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1" name="Rectangle: Rounded Corners 170">
            <a:extLst>
              <a:ext uri="{FF2B5EF4-FFF2-40B4-BE49-F238E27FC236}">
                <a16:creationId xmlns:a16="http://schemas.microsoft.com/office/drawing/2014/main" xmlns="" id="{D0B0FFB3-A061-4A2F-A5FE-ED57F8A7AF10}"/>
              </a:ext>
            </a:extLst>
          </p:cNvPr>
          <p:cNvSpPr/>
          <p:nvPr/>
        </p:nvSpPr>
        <p:spPr bwMode="auto">
          <a:xfrm>
            <a:off x="10973812" y="323447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2" name="Rectangle: Rounded Corners 171">
            <a:extLst>
              <a:ext uri="{FF2B5EF4-FFF2-40B4-BE49-F238E27FC236}">
                <a16:creationId xmlns:a16="http://schemas.microsoft.com/office/drawing/2014/main" xmlns="" id="{1F7BE591-107E-4373-A800-6FD8F036A5FB}"/>
              </a:ext>
            </a:extLst>
          </p:cNvPr>
          <p:cNvSpPr/>
          <p:nvPr/>
        </p:nvSpPr>
        <p:spPr bwMode="auto">
          <a:xfrm>
            <a:off x="8970885"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3" name="Rectangle: Rounded Corners 172">
            <a:extLst>
              <a:ext uri="{FF2B5EF4-FFF2-40B4-BE49-F238E27FC236}">
                <a16:creationId xmlns:a16="http://schemas.microsoft.com/office/drawing/2014/main" xmlns="" id="{4E2DFC2E-48F6-4C90-9011-A118AEB3A9BF}"/>
              </a:ext>
            </a:extLst>
          </p:cNvPr>
          <p:cNvSpPr/>
          <p:nvPr/>
        </p:nvSpPr>
        <p:spPr bwMode="auto">
          <a:xfrm>
            <a:off x="9471617"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4" name="Rectangle: Rounded Corners 173">
            <a:extLst>
              <a:ext uri="{FF2B5EF4-FFF2-40B4-BE49-F238E27FC236}">
                <a16:creationId xmlns:a16="http://schemas.microsoft.com/office/drawing/2014/main" xmlns="" id="{541CA3FD-5B0C-49C9-8063-557D1C9697F3}"/>
              </a:ext>
            </a:extLst>
          </p:cNvPr>
          <p:cNvSpPr/>
          <p:nvPr/>
        </p:nvSpPr>
        <p:spPr bwMode="auto">
          <a:xfrm>
            <a:off x="9972348"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5" name="Rectangle: Rounded Corners 174">
            <a:extLst>
              <a:ext uri="{FF2B5EF4-FFF2-40B4-BE49-F238E27FC236}">
                <a16:creationId xmlns:a16="http://schemas.microsoft.com/office/drawing/2014/main" xmlns="" id="{9D9F3775-469E-4251-8D24-3E5C5A278CAB}"/>
              </a:ext>
            </a:extLst>
          </p:cNvPr>
          <p:cNvSpPr/>
          <p:nvPr/>
        </p:nvSpPr>
        <p:spPr bwMode="auto">
          <a:xfrm>
            <a:off x="10473079"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6" name="Rectangle: Rounded Corners 175">
            <a:extLst>
              <a:ext uri="{FF2B5EF4-FFF2-40B4-BE49-F238E27FC236}">
                <a16:creationId xmlns:a16="http://schemas.microsoft.com/office/drawing/2014/main" xmlns="" id="{64AD03C2-B694-43C2-9405-B68EA2DA6843}"/>
              </a:ext>
            </a:extLst>
          </p:cNvPr>
          <p:cNvSpPr/>
          <p:nvPr/>
        </p:nvSpPr>
        <p:spPr bwMode="auto">
          <a:xfrm>
            <a:off x="10973812" y="359576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7" name="Rectangle: Rounded Corners 176">
            <a:extLst>
              <a:ext uri="{FF2B5EF4-FFF2-40B4-BE49-F238E27FC236}">
                <a16:creationId xmlns:a16="http://schemas.microsoft.com/office/drawing/2014/main" xmlns="" id="{7614B048-7E15-4BC1-BE25-5B2DC093043B}"/>
              </a:ext>
            </a:extLst>
          </p:cNvPr>
          <p:cNvSpPr/>
          <p:nvPr/>
        </p:nvSpPr>
        <p:spPr bwMode="auto">
          <a:xfrm>
            <a:off x="8970885"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8" name="Rectangle: Rounded Corners 177">
            <a:extLst>
              <a:ext uri="{FF2B5EF4-FFF2-40B4-BE49-F238E27FC236}">
                <a16:creationId xmlns:a16="http://schemas.microsoft.com/office/drawing/2014/main" xmlns="" id="{9F25F815-300B-4967-A311-7968D35CBC05}"/>
              </a:ext>
            </a:extLst>
          </p:cNvPr>
          <p:cNvSpPr/>
          <p:nvPr/>
        </p:nvSpPr>
        <p:spPr bwMode="auto">
          <a:xfrm>
            <a:off x="9471617"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79" name="Rectangle: Rounded Corners 178">
            <a:extLst>
              <a:ext uri="{FF2B5EF4-FFF2-40B4-BE49-F238E27FC236}">
                <a16:creationId xmlns:a16="http://schemas.microsoft.com/office/drawing/2014/main" xmlns="" id="{9A86B978-93E9-4411-88BE-A4896FE3B018}"/>
              </a:ext>
            </a:extLst>
          </p:cNvPr>
          <p:cNvSpPr/>
          <p:nvPr/>
        </p:nvSpPr>
        <p:spPr bwMode="auto">
          <a:xfrm>
            <a:off x="9972348"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0" name="Rectangle: Rounded Corners 179">
            <a:extLst>
              <a:ext uri="{FF2B5EF4-FFF2-40B4-BE49-F238E27FC236}">
                <a16:creationId xmlns:a16="http://schemas.microsoft.com/office/drawing/2014/main" xmlns="" id="{DCA7B09C-FC16-4FD8-BDA8-C203C1EC5E71}"/>
              </a:ext>
            </a:extLst>
          </p:cNvPr>
          <p:cNvSpPr/>
          <p:nvPr/>
        </p:nvSpPr>
        <p:spPr bwMode="auto">
          <a:xfrm>
            <a:off x="10473079"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1" name="Rectangle: Rounded Corners 180">
            <a:extLst>
              <a:ext uri="{FF2B5EF4-FFF2-40B4-BE49-F238E27FC236}">
                <a16:creationId xmlns:a16="http://schemas.microsoft.com/office/drawing/2014/main" xmlns="" id="{7686C5FC-18C2-47BB-B5F3-C4F0CD149414}"/>
              </a:ext>
            </a:extLst>
          </p:cNvPr>
          <p:cNvSpPr/>
          <p:nvPr/>
        </p:nvSpPr>
        <p:spPr bwMode="auto">
          <a:xfrm>
            <a:off x="10973812" y="3952328"/>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2" name="Rectangle: Rounded Corners 181">
            <a:extLst>
              <a:ext uri="{FF2B5EF4-FFF2-40B4-BE49-F238E27FC236}">
                <a16:creationId xmlns:a16="http://schemas.microsoft.com/office/drawing/2014/main" xmlns="" id="{9DA1C62D-CA32-4109-963D-DAA019AF7175}"/>
              </a:ext>
            </a:extLst>
          </p:cNvPr>
          <p:cNvSpPr/>
          <p:nvPr/>
        </p:nvSpPr>
        <p:spPr bwMode="auto">
          <a:xfrm>
            <a:off x="8970885"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3" name="Rectangle: Rounded Corners 182">
            <a:extLst>
              <a:ext uri="{FF2B5EF4-FFF2-40B4-BE49-F238E27FC236}">
                <a16:creationId xmlns:a16="http://schemas.microsoft.com/office/drawing/2014/main" xmlns="" id="{0E86844D-45B7-4BEE-A87D-F3A5911D8164}"/>
              </a:ext>
            </a:extLst>
          </p:cNvPr>
          <p:cNvSpPr/>
          <p:nvPr/>
        </p:nvSpPr>
        <p:spPr bwMode="auto">
          <a:xfrm>
            <a:off x="9471617"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4" name="Rectangle: Rounded Corners 183">
            <a:extLst>
              <a:ext uri="{FF2B5EF4-FFF2-40B4-BE49-F238E27FC236}">
                <a16:creationId xmlns:a16="http://schemas.microsoft.com/office/drawing/2014/main" xmlns="" id="{7070BC42-B0EE-4BBE-9D6D-28035C51B2A9}"/>
              </a:ext>
            </a:extLst>
          </p:cNvPr>
          <p:cNvSpPr/>
          <p:nvPr/>
        </p:nvSpPr>
        <p:spPr bwMode="auto">
          <a:xfrm>
            <a:off x="9972348"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5" name="Rectangle: Rounded Corners 184">
            <a:extLst>
              <a:ext uri="{FF2B5EF4-FFF2-40B4-BE49-F238E27FC236}">
                <a16:creationId xmlns:a16="http://schemas.microsoft.com/office/drawing/2014/main" xmlns="" id="{0A3967EC-EDAD-4E83-8E29-D9C10E0BC844}"/>
              </a:ext>
            </a:extLst>
          </p:cNvPr>
          <p:cNvSpPr/>
          <p:nvPr/>
        </p:nvSpPr>
        <p:spPr bwMode="auto">
          <a:xfrm>
            <a:off x="10473079"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6" name="Rectangle: Rounded Corners 185">
            <a:extLst>
              <a:ext uri="{FF2B5EF4-FFF2-40B4-BE49-F238E27FC236}">
                <a16:creationId xmlns:a16="http://schemas.microsoft.com/office/drawing/2014/main" xmlns="" id="{B41206C7-149F-42CD-9440-9C5B9266536E}"/>
              </a:ext>
            </a:extLst>
          </p:cNvPr>
          <p:cNvSpPr/>
          <p:nvPr/>
        </p:nvSpPr>
        <p:spPr bwMode="auto">
          <a:xfrm>
            <a:off x="10973812" y="4313624"/>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7" name="Rectangle: Rounded Corners 186">
            <a:extLst>
              <a:ext uri="{FF2B5EF4-FFF2-40B4-BE49-F238E27FC236}">
                <a16:creationId xmlns:a16="http://schemas.microsoft.com/office/drawing/2014/main" xmlns="" id="{1E5A7D8D-7256-423A-AC51-246C888A0925}"/>
              </a:ext>
            </a:extLst>
          </p:cNvPr>
          <p:cNvSpPr/>
          <p:nvPr/>
        </p:nvSpPr>
        <p:spPr bwMode="auto">
          <a:xfrm>
            <a:off x="8970885"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8" name="Rectangle: Rounded Corners 187">
            <a:extLst>
              <a:ext uri="{FF2B5EF4-FFF2-40B4-BE49-F238E27FC236}">
                <a16:creationId xmlns:a16="http://schemas.microsoft.com/office/drawing/2014/main" xmlns="" id="{BABF3113-B92F-4D1F-90FB-14AB87C6DA85}"/>
              </a:ext>
            </a:extLst>
          </p:cNvPr>
          <p:cNvSpPr/>
          <p:nvPr/>
        </p:nvSpPr>
        <p:spPr bwMode="auto">
          <a:xfrm>
            <a:off x="9471617"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89" name="Rectangle: Rounded Corners 188">
            <a:extLst>
              <a:ext uri="{FF2B5EF4-FFF2-40B4-BE49-F238E27FC236}">
                <a16:creationId xmlns:a16="http://schemas.microsoft.com/office/drawing/2014/main" xmlns="" id="{05F48C0F-2C51-45A3-94B1-2270EA82D041}"/>
              </a:ext>
            </a:extLst>
          </p:cNvPr>
          <p:cNvSpPr/>
          <p:nvPr/>
        </p:nvSpPr>
        <p:spPr bwMode="auto">
          <a:xfrm>
            <a:off x="9972348"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0" name="Rectangle: Rounded Corners 189">
            <a:extLst>
              <a:ext uri="{FF2B5EF4-FFF2-40B4-BE49-F238E27FC236}">
                <a16:creationId xmlns:a16="http://schemas.microsoft.com/office/drawing/2014/main" xmlns="" id="{642A1448-545C-4E8C-AE51-A7C25765E9F2}"/>
              </a:ext>
            </a:extLst>
          </p:cNvPr>
          <p:cNvSpPr/>
          <p:nvPr/>
        </p:nvSpPr>
        <p:spPr bwMode="auto">
          <a:xfrm>
            <a:off x="10473079"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1" name="Rectangle: Rounded Corners 190">
            <a:extLst>
              <a:ext uri="{FF2B5EF4-FFF2-40B4-BE49-F238E27FC236}">
                <a16:creationId xmlns:a16="http://schemas.microsoft.com/office/drawing/2014/main" xmlns="" id="{D7AB11CF-A0DA-433F-9499-2C878404E3C3}"/>
              </a:ext>
            </a:extLst>
          </p:cNvPr>
          <p:cNvSpPr/>
          <p:nvPr/>
        </p:nvSpPr>
        <p:spPr bwMode="auto">
          <a:xfrm>
            <a:off x="10973812" y="4670661"/>
            <a:ext cx="461477" cy="3208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grpSp>
        <p:nvGrpSpPr>
          <p:cNvPr id="18" name="Group 17">
            <a:extLst>
              <a:ext uri="{FF2B5EF4-FFF2-40B4-BE49-F238E27FC236}">
                <a16:creationId xmlns:a16="http://schemas.microsoft.com/office/drawing/2014/main" xmlns="" id="{82477AB1-1C18-4954-9F5E-F4C46A1442F1}"/>
              </a:ext>
            </a:extLst>
          </p:cNvPr>
          <p:cNvGrpSpPr/>
          <p:nvPr/>
        </p:nvGrpSpPr>
        <p:grpSpPr>
          <a:xfrm>
            <a:off x="3620000" y="3558709"/>
            <a:ext cx="1998780" cy="1396440"/>
            <a:chOff x="3692588" y="3629572"/>
            <a:chExt cx="2038860" cy="1424442"/>
          </a:xfrm>
        </p:grpSpPr>
        <p:cxnSp>
          <p:nvCxnSpPr>
            <p:cNvPr id="119" name="Connector: Elbow 118">
              <a:extLst>
                <a:ext uri="{FF2B5EF4-FFF2-40B4-BE49-F238E27FC236}">
                  <a16:creationId xmlns:a16="http://schemas.microsoft.com/office/drawing/2014/main" xmlns=""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xmlns=""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xmlns=""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xmlns=""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5">
                <a:extLst>
                  <a:ext uri="{FF2B5EF4-FFF2-40B4-BE49-F238E27FC236}">
                    <a16:creationId xmlns:a16="http://schemas.microsoft.com/office/drawing/2014/main" xmlns=""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2" name="Freeform 6">
                <a:extLst>
                  <a:ext uri="{FF2B5EF4-FFF2-40B4-BE49-F238E27FC236}">
                    <a16:creationId xmlns:a16="http://schemas.microsoft.com/office/drawing/2014/main" xmlns=""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
        <p:nvSpPr>
          <p:cNvPr id="207" name="Freeform 10">
            <a:extLst>
              <a:ext uri="{FF2B5EF4-FFF2-40B4-BE49-F238E27FC236}">
                <a16:creationId xmlns:a16="http://schemas.microsoft.com/office/drawing/2014/main" xmlns="" id="{A1D51F07-DA36-4BE8-8275-079505E48EEF}"/>
              </a:ext>
            </a:extLst>
          </p:cNvPr>
          <p:cNvSpPr>
            <a:spLocks/>
          </p:cNvSpPr>
          <p:nvPr/>
        </p:nvSpPr>
        <p:spPr bwMode="auto">
          <a:xfrm>
            <a:off x="5934705" y="3818714"/>
            <a:ext cx="585752" cy="457585"/>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218" name="Group 217">
            <a:extLst>
              <a:ext uri="{FF2B5EF4-FFF2-40B4-BE49-F238E27FC236}">
                <a16:creationId xmlns:a16="http://schemas.microsoft.com/office/drawing/2014/main" xmlns="" id="{03A246ED-C211-4205-A800-184A88E4E3EC}"/>
              </a:ext>
            </a:extLst>
          </p:cNvPr>
          <p:cNvGrpSpPr/>
          <p:nvPr/>
        </p:nvGrpSpPr>
        <p:grpSpPr>
          <a:xfrm>
            <a:off x="6024774" y="3919394"/>
            <a:ext cx="405607" cy="255064"/>
            <a:chOff x="2587625" y="2035004"/>
            <a:chExt cx="611189" cy="384346"/>
          </a:xfrm>
        </p:grpSpPr>
        <p:sp>
          <p:nvSpPr>
            <p:cNvPr id="211" name="Oval 14">
              <a:extLst>
                <a:ext uri="{FF2B5EF4-FFF2-40B4-BE49-F238E27FC236}">
                  <a16:creationId xmlns:a16="http://schemas.microsoft.com/office/drawing/2014/main" xmlns=""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2" name="Oval 15">
              <a:extLst>
                <a:ext uri="{FF2B5EF4-FFF2-40B4-BE49-F238E27FC236}">
                  <a16:creationId xmlns:a16="http://schemas.microsoft.com/office/drawing/2014/main" xmlns=""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3" name="Oval 16">
              <a:extLst>
                <a:ext uri="{FF2B5EF4-FFF2-40B4-BE49-F238E27FC236}">
                  <a16:creationId xmlns:a16="http://schemas.microsoft.com/office/drawing/2014/main" xmlns=""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4" name="Oval 17">
              <a:extLst>
                <a:ext uri="{FF2B5EF4-FFF2-40B4-BE49-F238E27FC236}">
                  <a16:creationId xmlns:a16="http://schemas.microsoft.com/office/drawing/2014/main" xmlns=""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5" name="Line 18">
              <a:extLst>
                <a:ext uri="{FF2B5EF4-FFF2-40B4-BE49-F238E27FC236}">
                  <a16:creationId xmlns:a16="http://schemas.microsoft.com/office/drawing/2014/main" xmlns=""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6" name="Line 19">
              <a:extLst>
                <a:ext uri="{FF2B5EF4-FFF2-40B4-BE49-F238E27FC236}">
                  <a16:creationId xmlns:a16="http://schemas.microsoft.com/office/drawing/2014/main" xmlns=""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17" name="Line 20">
              <a:extLst>
                <a:ext uri="{FF2B5EF4-FFF2-40B4-BE49-F238E27FC236}">
                  <a16:creationId xmlns:a16="http://schemas.microsoft.com/office/drawing/2014/main" xmlns=""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49" name="Title 4">
            <a:extLst>
              <a:ext uri="{FF2B5EF4-FFF2-40B4-BE49-F238E27FC236}">
                <a16:creationId xmlns:a16="http://schemas.microsoft.com/office/drawing/2014/main" xmlns="" id="{8F13C4A5-6CE3-4CCE-85F3-0C297A1F738F}"/>
              </a:ext>
            </a:extLst>
          </p:cNvPr>
          <p:cNvSpPr>
            <a:spLocks noGrp="1"/>
          </p:cNvSpPr>
          <p:nvPr>
            <p:ph type="title"/>
          </p:nvPr>
        </p:nvSpPr>
        <p:spPr>
          <a:xfrm>
            <a:off x="2399798" y="505538"/>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152" name="TextBox 151">
            <a:extLst>
              <a:ext uri="{FF2B5EF4-FFF2-40B4-BE49-F238E27FC236}">
                <a16:creationId xmlns:a16="http://schemas.microsoft.com/office/drawing/2014/main" xmlns="" id="{FF3C4D05-553D-4566-934D-EC88D8BB5DEE}"/>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253" name="Rectangle 252">
            <a:extLst>
              <a:ext uri="{FF2B5EF4-FFF2-40B4-BE49-F238E27FC236}">
                <a16:creationId xmlns:a16="http://schemas.microsoft.com/office/drawing/2014/main" xmlns="" id="{1A2F175C-3A32-4485-A6D1-2DD5D7738EDE}"/>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xmlns="" id="{9FED15EA-83D1-421C-A562-3F82C39E24D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Rectangle: Rounded Corners 255">
            <a:extLst>
              <a:ext uri="{FF2B5EF4-FFF2-40B4-BE49-F238E27FC236}">
                <a16:creationId xmlns:a16="http://schemas.microsoft.com/office/drawing/2014/main" xmlns="" id="{CE71FA0A-DBE1-4510-AF2B-D2D53518D01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xmlns="" id="{F7889211-EA94-4433-8C33-CF2492152D2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xmlns="" id="{C246370F-1A11-4444-8FCE-00A12C044225}"/>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xmlns="" id="{58F56A18-F183-4640-9C7F-A9F65729797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282" name="Group 281">
            <a:extLst>
              <a:ext uri="{FF2B5EF4-FFF2-40B4-BE49-F238E27FC236}">
                <a16:creationId xmlns:a16="http://schemas.microsoft.com/office/drawing/2014/main" xmlns="" id="{292987F5-DC3D-4BC8-AB4C-F6EFF8109FC8}"/>
              </a:ext>
            </a:extLst>
          </p:cNvPr>
          <p:cNvGrpSpPr/>
          <p:nvPr/>
        </p:nvGrpSpPr>
        <p:grpSpPr>
          <a:xfrm>
            <a:off x="718982" y="1649453"/>
            <a:ext cx="573162" cy="508369"/>
            <a:chOff x="2878931" y="2940843"/>
            <a:chExt cx="1095375" cy="971550"/>
          </a:xfrm>
        </p:grpSpPr>
        <p:sp>
          <p:nvSpPr>
            <p:cNvPr id="283" name="Freeform: Shape 282">
              <a:extLst>
                <a:ext uri="{FF2B5EF4-FFF2-40B4-BE49-F238E27FC236}">
                  <a16:creationId xmlns:a16="http://schemas.microsoft.com/office/drawing/2014/main" xmlns=""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4" name="Freeform: Shape 283">
              <a:extLst>
                <a:ext uri="{FF2B5EF4-FFF2-40B4-BE49-F238E27FC236}">
                  <a16:creationId xmlns:a16="http://schemas.microsoft.com/office/drawing/2014/main" xmlns=""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5" name="Freeform: Shape 284">
              <a:extLst>
                <a:ext uri="{FF2B5EF4-FFF2-40B4-BE49-F238E27FC236}">
                  <a16:creationId xmlns:a16="http://schemas.microsoft.com/office/drawing/2014/main" xmlns=""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6" name="Freeform: Shape 285">
              <a:extLst>
                <a:ext uri="{FF2B5EF4-FFF2-40B4-BE49-F238E27FC236}">
                  <a16:creationId xmlns:a16="http://schemas.microsoft.com/office/drawing/2014/main" xmlns=""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7" name="Freeform: Shape 286">
              <a:extLst>
                <a:ext uri="{FF2B5EF4-FFF2-40B4-BE49-F238E27FC236}">
                  <a16:creationId xmlns:a16="http://schemas.microsoft.com/office/drawing/2014/main" xmlns=""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8" name="Freeform: Shape 287">
              <a:extLst>
                <a:ext uri="{FF2B5EF4-FFF2-40B4-BE49-F238E27FC236}">
                  <a16:creationId xmlns:a16="http://schemas.microsoft.com/office/drawing/2014/main" xmlns=""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89" name="Freeform: Shape 288">
              <a:extLst>
                <a:ext uri="{FF2B5EF4-FFF2-40B4-BE49-F238E27FC236}">
                  <a16:creationId xmlns:a16="http://schemas.microsoft.com/office/drawing/2014/main" xmlns=""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0" name="Group 289">
            <a:extLst>
              <a:ext uri="{FF2B5EF4-FFF2-40B4-BE49-F238E27FC236}">
                <a16:creationId xmlns:a16="http://schemas.microsoft.com/office/drawing/2014/main" xmlns="" id="{6F1FF19A-1DD7-44B5-B598-2F4069A73FE5}"/>
              </a:ext>
            </a:extLst>
          </p:cNvPr>
          <p:cNvGrpSpPr/>
          <p:nvPr/>
        </p:nvGrpSpPr>
        <p:grpSpPr>
          <a:xfrm>
            <a:off x="750744" y="5449176"/>
            <a:ext cx="610269" cy="540751"/>
            <a:chOff x="4360069" y="2943701"/>
            <a:chExt cx="1095375" cy="970597"/>
          </a:xfrm>
        </p:grpSpPr>
        <p:sp>
          <p:nvSpPr>
            <p:cNvPr id="291" name="Freeform: Shape 290">
              <a:extLst>
                <a:ext uri="{FF2B5EF4-FFF2-40B4-BE49-F238E27FC236}">
                  <a16:creationId xmlns:a16="http://schemas.microsoft.com/office/drawing/2014/main" xmlns=""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2" name="Freeform: Shape 291">
              <a:extLst>
                <a:ext uri="{FF2B5EF4-FFF2-40B4-BE49-F238E27FC236}">
                  <a16:creationId xmlns:a16="http://schemas.microsoft.com/office/drawing/2014/main" xmlns=""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3" name="Freeform: Shape 292">
              <a:extLst>
                <a:ext uri="{FF2B5EF4-FFF2-40B4-BE49-F238E27FC236}">
                  <a16:creationId xmlns:a16="http://schemas.microsoft.com/office/drawing/2014/main" xmlns=""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4" name="Freeform: Shape 293">
              <a:extLst>
                <a:ext uri="{FF2B5EF4-FFF2-40B4-BE49-F238E27FC236}">
                  <a16:creationId xmlns:a16="http://schemas.microsoft.com/office/drawing/2014/main" xmlns=""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5" name="Freeform: Shape 294">
              <a:extLst>
                <a:ext uri="{FF2B5EF4-FFF2-40B4-BE49-F238E27FC236}">
                  <a16:creationId xmlns:a16="http://schemas.microsoft.com/office/drawing/2014/main" xmlns=""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6" name="Freeform: Shape 295">
              <a:extLst>
                <a:ext uri="{FF2B5EF4-FFF2-40B4-BE49-F238E27FC236}">
                  <a16:creationId xmlns:a16="http://schemas.microsoft.com/office/drawing/2014/main" xmlns=""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297" name="Group 296">
            <a:extLst>
              <a:ext uri="{FF2B5EF4-FFF2-40B4-BE49-F238E27FC236}">
                <a16:creationId xmlns:a16="http://schemas.microsoft.com/office/drawing/2014/main" xmlns="" id="{E411EA7B-55C0-4047-B98A-AADECA7E95F8}"/>
              </a:ext>
            </a:extLst>
          </p:cNvPr>
          <p:cNvGrpSpPr/>
          <p:nvPr/>
        </p:nvGrpSpPr>
        <p:grpSpPr>
          <a:xfrm>
            <a:off x="689250" y="2921163"/>
            <a:ext cx="647376" cy="513072"/>
            <a:chOff x="3517678" y="3062050"/>
            <a:chExt cx="1225868" cy="971550"/>
          </a:xfrm>
        </p:grpSpPr>
        <p:sp>
          <p:nvSpPr>
            <p:cNvPr id="298" name="Freeform: Shape 297">
              <a:extLst>
                <a:ext uri="{FF2B5EF4-FFF2-40B4-BE49-F238E27FC236}">
                  <a16:creationId xmlns:a16="http://schemas.microsoft.com/office/drawing/2014/main" xmlns=""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99" name="Freeform: Shape 298">
              <a:extLst>
                <a:ext uri="{FF2B5EF4-FFF2-40B4-BE49-F238E27FC236}">
                  <a16:creationId xmlns:a16="http://schemas.microsoft.com/office/drawing/2014/main" xmlns=""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0" name="Freeform: Shape 299">
              <a:extLst>
                <a:ext uri="{FF2B5EF4-FFF2-40B4-BE49-F238E27FC236}">
                  <a16:creationId xmlns:a16="http://schemas.microsoft.com/office/drawing/2014/main" xmlns=""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1" name="Freeform: Shape 300">
              <a:extLst>
                <a:ext uri="{FF2B5EF4-FFF2-40B4-BE49-F238E27FC236}">
                  <a16:creationId xmlns:a16="http://schemas.microsoft.com/office/drawing/2014/main" xmlns=""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2" name="Freeform: Shape 301">
              <a:extLst>
                <a:ext uri="{FF2B5EF4-FFF2-40B4-BE49-F238E27FC236}">
                  <a16:creationId xmlns:a16="http://schemas.microsoft.com/office/drawing/2014/main" xmlns=""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3" name="Freeform: Shape 302">
              <a:extLst>
                <a:ext uri="{FF2B5EF4-FFF2-40B4-BE49-F238E27FC236}">
                  <a16:creationId xmlns:a16="http://schemas.microsoft.com/office/drawing/2014/main" xmlns=""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4" name="Freeform: Shape 303">
              <a:extLst>
                <a:ext uri="{FF2B5EF4-FFF2-40B4-BE49-F238E27FC236}">
                  <a16:creationId xmlns:a16="http://schemas.microsoft.com/office/drawing/2014/main" xmlns=""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5" name="Freeform: Shape 304">
              <a:extLst>
                <a:ext uri="{FF2B5EF4-FFF2-40B4-BE49-F238E27FC236}">
                  <a16:creationId xmlns:a16="http://schemas.microsoft.com/office/drawing/2014/main" xmlns=""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6" name="Freeform: Shape 305">
              <a:extLst>
                <a:ext uri="{FF2B5EF4-FFF2-40B4-BE49-F238E27FC236}">
                  <a16:creationId xmlns:a16="http://schemas.microsoft.com/office/drawing/2014/main" xmlns=""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7" name="Freeform: Shape 306">
              <a:extLst>
                <a:ext uri="{FF2B5EF4-FFF2-40B4-BE49-F238E27FC236}">
                  <a16:creationId xmlns:a16="http://schemas.microsoft.com/office/drawing/2014/main" xmlns=""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8" name="Freeform: Shape 307">
              <a:extLst>
                <a:ext uri="{FF2B5EF4-FFF2-40B4-BE49-F238E27FC236}">
                  <a16:creationId xmlns:a16="http://schemas.microsoft.com/office/drawing/2014/main" xmlns=""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09" name="Freeform: Shape 308">
              <a:extLst>
                <a:ext uri="{FF2B5EF4-FFF2-40B4-BE49-F238E27FC236}">
                  <a16:creationId xmlns:a16="http://schemas.microsoft.com/office/drawing/2014/main" xmlns=""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310" name="Freeform: Shape 309">
              <a:extLst>
                <a:ext uri="{FF2B5EF4-FFF2-40B4-BE49-F238E27FC236}">
                  <a16:creationId xmlns:a16="http://schemas.microsoft.com/office/drawing/2014/main" xmlns=""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311" name="Graphic 310">
            <a:extLst>
              <a:ext uri="{FF2B5EF4-FFF2-40B4-BE49-F238E27FC236}">
                <a16:creationId xmlns:a16="http://schemas.microsoft.com/office/drawing/2014/main" xmlns="" id="{264C0147-3848-4839-B1C1-FC1187ADE31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grpSp>
        <p:nvGrpSpPr>
          <p:cNvPr id="16" name="Group 15">
            <a:extLst>
              <a:ext uri="{FF2B5EF4-FFF2-40B4-BE49-F238E27FC236}">
                <a16:creationId xmlns:a16="http://schemas.microsoft.com/office/drawing/2014/main" xmlns="" id="{E86AB171-7510-4F30-A3FC-DFC493F95107}"/>
              </a:ext>
            </a:extLst>
          </p:cNvPr>
          <p:cNvGrpSpPr/>
          <p:nvPr/>
        </p:nvGrpSpPr>
        <p:grpSpPr>
          <a:xfrm>
            <a:off x="3015383" y="4445263"/>
            <a:ext cx="359528" cy="593075"/>
            <a:chOff x="2857501" y="-1033463"/>
            <a:chExt cx="588963" cy="971550"/>
          </a:xfrm>
        </p:grpSpPr>
        <p:sp>
          <p:nvSpPr>
            <p:cNvPr id="5" name="Line 5">
              <a:extLst>
                <a:ext uri="{FF2B5EF4-FFF2-40B4-BE49-F238E27FC236}">
                  <a16:creationId xmlns:a16="http://schemas.microsoft.com/office/drawing/2014/main" xmlns=""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 name="Freeform 6">
              <a:extLst>
                <a:ext uri="{FF2B5EF4-FFF2-40B4-BE49-F238E27FC236}">
                  <a16:creationId xmlns:a16="http://schemas.microsoft.com/office/drawing/2014/main" xmlns=""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Line 9">
              <a:extLst>
                <a:ext uri="{FF2B5EF4-FFF2-40B4-BE49-F238E27FC236}">
                  <a16:creationId xmlns:a16="http://schemas.microsoft.com/office/drawing/2014/main" xmlns=""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Line 10">
              <a:extLst>
                <a:ext uri="{FF2B5EF4-FFF2-40B4-BE49-F238E27FC236}">
                  <a16:creationId xmlns:a16="http://schemas.microsoft.com/office/drawing/2014/main" xmlns=""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11">
              <a:extLst>
                <a:ext uri="{FF2B5EF4-FFF2-40B4-BE49-F238E27FC236}">
                  <a16:creationId xmlns:a16="http://schemas.microsoft.com/office/drawing/2014/main" xmlns=""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Freeform 12">
              <a:extLst>
                <a:ext uri="{FF2B5EF4-FFF2-40B4-BE49-F238E27FC236}">
                  <a16:creationId xmlns:a16="http://schemas.microsoft.com/office/drawing/2014/main" xmlns=""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13">
              <a:extLst>
                <a:ext uri="{FF2B5EF4-FFF2-40B4-BE49-F238E27FC236}">
                  <a16:creationId xmlns:a16="http://schemas.microsoft.com/office/drawing/2014/main" xmlns=""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xmlns=""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5">
              <a:extLst>
                <a:ext uri="{FF2B5EF4-FFF2-40B4-BE49-F238E27FC236}">
                  <a16:creationId xmlns:a16="http://schemas.microsoft.com/office/drawing/2014/main" xmlns=""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313" name="Rectangle: Rounded Corners 312">
            <a:extLst>
              <a:ext uri="{FF2B5EF4-FFF2-40B4-BE49-F238E27FC236}">
                <a16:creationId xmlns:a16="http://schemas.microsoft.com/office/drawing/2014/main" xmlns="" id="{F2A9158E-7BAF-4E7E-A200-7FA4E694BECE}"/>
              </a:ext>
            </a:extLst>
          </p:cNvPr>
          <p:cNvSpPr/>
          <p:nvPr/>
        </p:nvSpPr>
        <p:spPr bwMode="auto">
          <a:xfrm>
            <a:off x="7096453"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4" name="Rectangle: Rounded Corners 313">
            <a:extLst>
              <a:ext uri="{FF2B5EF4-FFF2-40B4-BE49-F238E27FC236}">
                <a16:creationId xmlns:a16="http://schemas.microsoft.com/office/drawing/2014/main" xmlns="" id="{D0E0F562-D2C3-4EBD-A8FF-55913A08B1BF}"/>
              </a:ext>
            </a:extLst>
          </p:cNvPr>
          <p:cNvSpPr/>
          <p:nvPr/>
        </p:nvSpPr>
        <p:spPr bwMode="auto">
          <a:xfrm>
            <a:off x="5405170" y="2293108"/>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5" name="Rectangle: Rounded Corners 314">
            <a:extLst>
              <a:ext uri="{FF2B5EF4-FFF2-40B4-BE49-F238E27FC236}">
                <a16:creationId xmlns:a16="http://schemas.microsoft.com/office/drawing/2014/main" xmlns="" id="{8C6F3B8B-FDA5-4E57-A242-7B899FE35E5A}"/>
              </a:ext>
            </a:extLst>
          </p:cNvPr>
          <p:cNvSpPr/>
          <p:nvPr/>
        </p:nvSpPr>
        <p:spPr bwMode="auto">
          <a:xfrm>
            <a:off x="7096453"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6" name="Rectangle: Rounded Corners 315">
            <a:extLst>
              <a:ext uri="{FF2B5EF4-FFF2-40B4-BE49-F238E27FC236}">
                <a16:creationId xmlns:a16="http://schemas.microsoft.com/office/drawing/2014/main" xmlns="" id="{D171B998-9E67-4833-A4EB-4D5C840C756A}"/>
              </a:ext>
            </a:extLst>
          </p:cNvPr>
          <p:cNvSpPr/>
          <p:nvPr/>
        </p:nvSpPr>
        <p:spPr bwMode="auto">
          <a:xfrm>
            <a:off x="5405170" y="5533917"/>
            <a:ext cx="468551" cy="275926"/>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Waste</a:t>
            </a:r>
          </a:p>
        </p:txBody>
      </p:sp>
      <p:sp>
        <p:nvSpPr>
          <p:cNvPr id="317" name="Rectangle: Rounded Corners 316">
            <a:extLst>
              <a:ext uri="{FF2B5EF4-FFF2-40B4-BE49-F238E27FC236}">
                <a16:creationId xmlns:a16="http://schemas.microsoft.com/office/drawing/2014/main" xmlns="" id="{A24C9D44-4C4E-4D21-8387-F24373D016AE}"/>
              </a:ext>
            </a:extLst>
          </p:cNvPr>
          <p:cNvSpPr/>
          <p:nvPr/>
        </p:nvSpPr>
        <p:spPr bwMode="auto">
          <a:xfrm>
            <a:off x="7095233"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8" name="Rectangle: Rounded Corners 317">
            <a:extLst>
              <a:ext uri="{FF2B5EF4-FFF2-40B4-BE49-F238E27FC236}">
                <a16:creationId xmlns:a16="http://schemas.microsoft.com/office/drawing/2014/main" xmlns="" id="{840026B1-7B5C-49CA-BA0A-833C3EF6A6E4}"/>
              </a:ext>
            </a:extLst>
          </p:cNvPr>
          <p:cNvSpPr/>
          <p:nvPr/>
        </p:nvSpPr>
        <p:spPr bwMode="auto">
          <a:xfrm>
            <a:off x="5405170" y="5533917"/>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19" name="Rectangle: Rounded Corners 318">
            <a:extLst>
              <a:ext uri="{FF2B5EF4-FFF2-40B4-BE49-F238E27FC236}">
                <a16:creationId xmlns:a16="http://schemas.microsoft.com/office/drawing/2014/main" xmlns="" id="{E943B024-C3E2-48C8-A013-ED7CC3C27161}"/>
              </a:ext>
            </a:extLst>
          </p:cNvPr>
          <p:cNvSpPr/>
          <p:nvPr/>
        </p:nvSpPr>
        <p:spPr bwMode="auto">
          <a:xfrm>
            <a:off x="7095233"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320" name="Rectangle: Rounded Corners 319">
            <a:extLst>
              <a:ext uri="{FF2B5EF4-FFF2-40B4-BE49-F238E27FC236}">
                <a16:creationId xmlns:a16="http://schemas.microsoft.com/office/drawing/2014/main" xmlns="" id="{6DA2A0BF-B85F-4172-A553-996F46C0FD73}"/>
              </a:ext>
            </a:extLst>
          </p:cNvPr>
          <p:cNvSpPr/>
          <p:nvPr/>
        </p:nvSpPr>
        <p:spPr bwMode="auto">
          <a:xfrm>
            <a:off x="5405170" y="2293108"/>
            <a:ext cx="468551" cy="275926"/>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505050"/>
                </a:solidFill>
                <a:latin typeface="Segoe UI"/>
                <a:cs typeface="Segoe UI" pitchFamily="34" charset="0"/>
              </a:rPr>
              <a:t>Pod</a:t>
            </a:r>
          </a:p>
        </p:txBody>
      </p:sp>
      <p:sp>
        <p:nvSpPr>
          <p:cNvPr id="193" name="Rectangle 192">
            <a:hlinkClick r:id="rId5" action="ppaction://hlinksldjump"/>
            <a:extLst>
              <a:ext uri="{FF2B5EF4-FFF2-40B4-BE49-F238E27FC236}">
                <a16:creationId xmlns:a16="http://schemas.microsoft.com/office/drawing/2014/main" xmlns="" id="{6EE51DFC-1874-4429-905A-B0DA1BD04C3A}"/>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hlinkClick r:id="rId6" action="ppaction://hlinksldjump"/>
            <a:extLst>
              <a:ext uri="{FF2B5EF4-FFF2-40B4-BE49-F238E27FC236}">
                <a16:creationId xmlns:a16="http://schemas.microsoft.com/office/drawing/2014/main" xmlns="" id="{B7573816-AD6C-4C25-985D-59E711D3974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hlinkClick r:id="rId7" action="ppaction://hlinksldjump"/>
            <a:extLst>
              <a:ext uri="{FF2B5EF4-FFF2-40B4-BE49-F238E27FC236}">
                <a16:creationId xmlns:a16="http://schemas.microsoft.com/office/drawing/2014/main" xmlns="" id="{F2A8DF63-F0A2-4F5B-959B-5A88D9B785A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hlinkClick r:id="rId8" action="ppaction://hlinksldjump"/>
            <a:extLst>
              <a:ext uri="{FF2B5EF4-FFF2-40B4-BE49-F238E27FC236}">
                <a16:creationId xmlns:a16="http://schemas.microsoft.com/office/drawing/2014/main" xmlns="" id="{2B7367D7-66EA-4B90-AF86-C4754B81C99B}"/>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Rounded Corners 60">
            <a:extLst>
              <a:ext uri="{FF2B5EF4-FFF2-40B4-BE49-F238E27FC236}">
                <a16:creationId xmlns:a16="http://schemas.microsoft.com/office/drawing/2014/main" xmlns="" id="{2B22538B-24AB-A846-8614-6A175A10C18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98" name="Group 197">
            <a:extLst>
              <a:ext uri="{FF2B5EF4-FFF2-40B4-BE49-F238E27FC236}">
                <a16:creationId xmlns:a16="http://schemas.microsoft.com/office/drawing/2014/main" xmlns="" id="{72D1EEA4-56EA-C344-8ABD-FC1C1E22B4BE}"/>
              </a:ext>
            </a:extLst>
          </p:cNvPr>
          <p:cNvGrpSpPr/>
          <p:nvPr/>
        </p:nvGrpSpPr>
        <p:grpSpPr>
          <a:xfrm>
            <a:off x="771839" y="376707"/>
            <a:ext cx="547979" cy="528905"/>
            <a:chOff x="2368476" y="589018"/>
            <a:chExt cx="1012508" cy="977265"/>
          </a:xfrm>
        </p:grpSpPr>
        <p:sp>
          <p:nvSpPr>
            <p:cNvPr id="199" name="Freeform: Shape 67">
              <a:extLst>
                <a:ext uri="{FF2B5EF4-FFF2-40B4-BE49-F238E27FC236}">
                  <a16:creationId xmlns:a16="http://schemas.microsoft.com/office/drawing/2014/main" xmlns="" id="{9901CA68-0F1E-1348-B04D-2538DBDFFBD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0" name="Freeform: Shape 68">
              <a:extLst>
                <a:ext uri="{FF2B5EF4-FFF2-40B4-BE49-F238E27FC236}">
                  <a16:creationId xmlns:a16="http://schemas.microsoft.com/office/drawing/2014/main" xmlns="" id="{FBCA9BEE-9E06-E548-8B83-F99C7287D2D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3" name="Freeform: Shape 69">
              <a:extLst>
                <a:ext uri="{FF2B5EF4-FFF2-40B4-BE49-F238E27FC236}">
                  <a16:creationId xmlns:a16="http://schemas.microsoft.com/office/drawing/2014/main" xmlns="" id="{FF366417-0EA3-D34F-835D-121AEF48A4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4" name="Freeform: Shape 70">
              <a:extLst>
                <a:ext uri="{FF2B5EF4-FFF2-40B4-BE49-F238E27FC236}">
                  <a16:creationId xmlns:a16="http://schemas.microsoft.com/office/drawing/2014/main" xmlns="" id="{355283B1-00AD-9F41-B37B-DAB48AA526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5" name="Freeform: Shape 71">
              <a:extLst>
                <a:ext uri="{FF2B5EF4-FFF2-40B4-BE49-F238E27FC236}">
                  <a16:creationId xmlns:a16="http://schemas.microsoft.com/office/drawing/2014/main" xmlns="" id="{6DC25655-0F21-DF47-B7E4-3C436F78FE8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6" name="Freeform: Shape 72">
              <a:extLst>
                <a:ext uri="{FF2B5EF4-FFF2-40B4-BE49-F238E27FC236}">
                  <a16:creationId xmlns:a16="http://schemas.microsoft.com/office/drawing/2014/main" xmlns="" id="{14E9F4C4-0768-CF41-81D4-2BBCD06330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8" name="Freeform: Shape 73">
              <a:extLst>
                <a:ext uri="{FF2B5EF4-FFF2-40B4-BE49-F238E27FC236}">
                  <a16:creationId xmlns:a16="http://schemas.microsoft.com/office/drawing/2014/main" xmlns="" id="{973990EF-49CE-ED43-A9F3-1A98B106B7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09" name="Freeform: Shape 74">
              <a:extLst>
                <a:ext uri="{FF2B5EF4-FFF2-40B4-BE49-F238E27FC236}">
                  <a16:creationId xmlns:a16="http://schemas.microsoft.com/office/drawing/2014/main" xmlns="" id="{719CA231-AFD9-0A4E-93BE-81C58A77498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0" name="Freeform: Shape 75">
              <a:extLst>
                <a:ext uri="{FF2B5EF4-FFF2-40B4-BE49-F238E27FC236}">
                  <a16:creationId xmlns:a16="http://schemas.microsoft.com/office/drawing/2014/main" xmlns="" id="{78B910FB-CC97-5B4C-8ED7-7231DEEE994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19" name="Freeform: Shape 76">
              <a:extLst>
                <a:ext uri="{FF2B5EF4-FFF2-40B4-BE49-F238E27FC236}">
                  <a16:creationId xmlns:a16="http://schemas.microsoft.com/office/drawing/2014/main" xmlns="" id="{CCDA7082-20C5-F741-9769-26133F497F0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0" name="Freeform: Shape 77">
              <a:extLst>
                <a:ext uri="{FF2B5EF4-FFF2-40B4-BE49-F238E27FC236}">
                  <a16:creationId xmlns:a16="http://schemas.microsoft.com/office/drawing/2014/main" xmlns="" id="{07E059E8-F0B5-F84B-B2CE-0FF5547A289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1" name="Freeform: Shape 78">
              <a:extLst>
                <a:ext uri="{FF2B5EF4-FFF2-40B4-BE49-F238E27FC236}">
                  <a16:creationId xmlns:a16="http://schemas.microsoft.com/office/drawing/2014/main" xmlns="" id="{A16F79DF-C7EE-7F4A-BB15-CB9659D76DCB}"/>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2" name="Freeform: Shape 79">
              <a:extLst>
                <a:ext uri="{FF2B5EF4-FFF2-40B4-BE49-F238E27FC236}">
                  <a16:creationId xmlns:a16="http://schemas.microsoft.com/office/drawing/2014/main" xmlns="" id="{2A93F5FF-F51A-684A-BA70-478F6529581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3" name="Freeform: Shape 80">
              <a:extLst>
                <a:ext uri="{FF2B5EF4-FFF2-40B4-BE49-F238E27FC236}">
                  <a16:creationId xmlns:a16="http://schemas.microsoft.com/office/drawing/2014/main" xmlns="" id="{AF9FA1B1-5CA7-D247-AFD8-C8C6EFBD0A4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4" name="Freeform: Shape 81">
              <a:extLst>
                <a:ext uri="{FF2B5EF4-FFF2-40B4-BE49-F238E27FC236}">
                  <a16:creationId xmlns:a16="http://schemas.microsoft.com/office/drawing/2014/main" xmlns="" id="{07B96E5F-6C10-2847-9D86-933A0899254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5" name="Freeform: Shape 82">
              <a:extLst>
                <a:ext uri="{FF2B5EF4-FFF2-40B4-BE49-F238E27FC236}">
                  <a16:creationId xmlns:a16="http://schemas.microsoft.com/office/drawing/2014/main" xmlns="" id="{7D5FD098-ECBD-0144-B6CA-73ADEF0FFFA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6" name="Freeform: Shape 83">
              <a:extLst>
                <a:ext uri="{FF2B5EF4-FFF2-40B4-BE49-F238E27FC236}">
                  <a16:creationId xmlns:a16="http://schemas.microsoft.com/office/drawing/2014/main" xmlns="" id="{47C2B632-5B1A-A648-BDBA-9AF0CB545C2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7" name="Freeform: Shape 84">
              <a:extLst>
                <a:ext uri="{FF2B5EF4-FFF2-40B4-BE49-F238E27FC236}">
                  <a16:creationId xmlns:a16="http://schemas.microsoft.com/office/drawing/2014/main" xmlns="" id="{3E6A271C-12FB-A849-A978-A7F5EC1974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8" name="Freeform: Shape 85">
              <a:extLst>
                <a:ext uri="{FF2B5EF4-FFF2-40B4-BE49-F238E27FC236}">
                  <a16:creationId xmlns:a16="http://schemas.microsoft.com/office/drawing/2014/main" xmlns="" id="{F30B5795-863D-354E-A340-E4AA3510938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29" name="Freeform: Shape 86">
              <a:extLst>
                <a:ext uri="{FF2B5EF4-FFF2-40B4-BE49-F238E27FC236}">
                  <a16:creationId xmlns:a16="http://schemas.microsoft.com/office/drawing/2014/main" xmlns="" id="{BE9E2975-5E0A-954F-895B-2AF9A245F9E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30" name="Freeform: Shape 87">
              <a:extLst>
                <a:ext uri="{FF2B5EF4-FFF2-40B4-BE49-F238E27FC236}">
                  <a16:creationId xmlns:a16="http://schemas.microsoft.com/office/drawing/2014/main" xmlns="" id="{6C594941-3CF9-DA4E-BA20-03107C61F4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770467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3BF33591-9E85-45AF-8F17-01912759F5D7}"/>
              </a:ext>
            </a:extLst>
          </p:cNvPr>
          <p:cNvGrpSpPr/>
          <p:nvPr/>
        </p:nvGrpSpPr>
        <p:grpSpPr>
          <a:xfrm>
            <a:off x="3303814" y="2188833"/>
            <a:ext cx="7676029" cy="2787108"/>
            <a:chOff x="3089198" y="2237005"/>
            <a:chExt cx="7829949" cy="2842995"/>
          </a:xfrm>
        </p:grpSpPr>
        <p:sp>
          <p:nvSpPr>
            <p:cNvPr id="137" name="Rectangle: Rounded Corners 136">
              <a:extLst>
                <a:ext uri="{FF2B5EF4-FFF2-40B4-BE49-F238E27FC236}">
                  <a16:creationId xmlns:a16="http://schemas.microsoft.com/office/drawing/2014/main" xmlns=""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xmlns=""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xmlns=""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xmlns=""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xmlns=""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xmlns=""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505050"/>
                  </a:solidFill>
                  <a:latin typeface="Segoe UI"/>
                  <a:ea typeface="Segoe UI" pitchFamily="34" charset="0"/>
                  <a:cs typeface="Segoe UI" pitchFamily="34" charset="0"/>
                </a:rPr>
                <a:t>virtual </a:t>
              </a:r>
              <a:r>
                <a:rPr lang="en-US" sz="1765" dirty="0" err="1">
                  <a:solidFill>
                    <a:srgbClr val="505050"/>
                  </a:solidFill>
                  <a:latin typeface="Segoe UI"/>
                  <a:ea typeface="Segoe UI" pitchFamily="34" charset="0"/>
                  <a:cs typeface="Segoe UI" pitchFamily="34" charset="0"/>
                </a:rPr>
                <a:t>kubelet</a:t>
              </a:r>
              <a:endParaRPr lang="en-US" sz="1765" dirty="0">
                <a:solidFill>
                  <a:srgbClr val="505050"/>
                </a:solidFill>
                <a:latin typeface="Segoe UI"/>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xmlns=""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xmlns=""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xmlns=""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xmlns=""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err="1">
                  <a:solidFill>
                    <a:srgbClr val="505050"/>
                  </a:solidFill>
                  <a:latin typeface="Segoe UI"/>
                  <a:ea typeface="Segoe UI" pitchFamily="34" charset="0"/>
                  <a:cs typeface="Segoe UI" pitchFamily="34" charset="0"/>
                </a:rPr>
                <a:t>Kubelet</a:t>
              </a:r>
              <a:endParaRPr lang="en-US" sz="1372" dirty="0">
                <a:solidFill>
                  <a:srgbClr val="505050"/>
                </a:solidFill>
                <a:latin typeface="Segoe UI"/>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xmlns="" id="{30EA6C41-B748-42A2-9D9C-60F9B2EAEAFC}"/>
              </a:ext>
            </a:extLst>
          </p:cNvPr>
          <p:cNvSpPr txBox="1">
            <a:spLocks/>
          </p:cNvSpPr>
          <p:nvPr/>
        </p:nvSpPr>
        <p:spPr>
          <a:xfrm>
            <a:off x="3303815" y="5298573"/>
            <a:ext cx="3479579"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pPr>
            <a:r>
              <a:rPr lang="en-US" sz="1568" dirty="0">
                <a:solidFill>
                  <a:srgbClr val="002050">
                    <a:lumMod val="75000"/>
                    <a:lumOff val="25000"/>
                  </a:srgbClr>
                </a:solidFill>
                <a:latin typeface="Consolas" charset="0"/>
                <a:ea typeface="Consolas" charset="0"/>
                <a:cs typeface="Consolas" charset="0"/>
              </a:rPr>
              <a:t>Typical </a:t>
            </a:r>
            <a:r>
              <a:rPr lang="en-US" sz="1568" dirty="0" err="1">
                <a:solidFill>
                  <a:srgbClr val="002050">
                    <a:lumMod val="75000"/>
                    <a:lumOff val="25000"/>
                  </a:srgbClr>
                </a:solidFill>
                <a:latin typeface="Consolas" charset="0"/>
                <a:ea typeface="Consolas" charset="0"/>
                <a:cs typeface="Consolas" charset="0"/>
              </a:rPr>
              <a:t>kubelets</a:t>
            </a:r>
            <a:r>
              <a:rPr lang="en-US" sz="1568" dirty="0">
                <a:solidFill>
                  <a:srgbClr val="002050">
                    <a:lumMod val="75000"/>
                    <a:lumOff val="25000"/>
                  </a:srgb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xmlns="" id="{822F253F-5979-4929-B2C6-613477517BE0}"/>
              </a:ext>
            </a:extLst>
          </p:cNvPr>
          <p:cNvSpPr txBox="1">
            <a:spLocks/>
          </p:cNvSpPr>
          <p:nvPr/>
        </p:nvSpPr>
        <p:spPr>
          <a:xfrm>
            <a:off x="7024224" y="5298573"/>
            <a:ext cx="3955611" cy="115857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896386">
              <a:lnSpc>
                <a:spcPct val="100000"/>
              </a:lnSpc>
              <a:spcBef>
                <a:spcPts val="0"/>
              </a:spcBef>
              <a:buSzTx/>
              <a:buNone/>
            </a:pPr>
            <a:r>
              <a:rPr lang="en-US" sz="1568" dirty="0">
                <a:solidFill>
                  <a:srgbClr val="008272"/>
                </a:solidFill>
                <a:latin typeface="Consolas" charset="0"/>
                <a:ea typeface="Consolas" charset="0"/>
                <a:cs typeface="Consolas" charset="0"/>
              </a:rPr>
              <a:t>Virtual </a:t>
            </a:r>
            <a:r>
              <a:rPr lang="en-US" sz="1568" dirty="0" err="1">
                <a:solidFill>
                  <a:srgbClr val="008272"/>
                </a:solidFill>
                <a:latin typeface="Consolas" charset="0"/>
                <a:ea typeface="Consolas" charset="0"/>
                <a:cs typeface="Consolas" charset="0"/>
              </a:rPr>
              <a:t>kublet</a:t>
            </a:r>
            <a:r>
              <a:rPr lang="en-US" sz="1568" dirty="0">
                <a:solidFill>
                  <a:srgbClr val="00827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xmlns="" id="{197C0C7A-CBAF-4AF6-9E54-417DB5484DB8}"/>
              </a:ext>
            </a:extLst>
          </p:cNvPr>
          <p:cNvSpPr txBox="1">
            <a:spLocks/>
          </p:cNvSpPr>
          <p:nvPr/>
        </p:nvSpPr>
        <p:spPr>
          <a:xfrm>
            <a:off x="2399798" y="505538"/>
            <a:ext cx="8556505" cy="85437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a:solidFill>
                  <a:srgbClr val="505050"/>
                </a:solidFill>
                <a:latin typeface="Segoe UI Light"/>
              </a:rPr>
              <a:t>Azure Container Instances (ACI)</a:t>
            </a:r>
            <a:endParaRPr lang="en-US" sz="4705" spc="-100" dirty="0">
              <a:solidFill>
                <a:srgbClr val="505050"/>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xmlns="" id="{84F243CE-925D-458A-9187-867ED409D492}"/>
              </a:ext>
            </a:extLst>
          </p:cNvPr>
          <p:cNvSpPr txBox="1"/>
          <p:nvPr/>
        </p:nvSpPr>
        <p:spPr>
          <a:xfrm>
            <a:off x="10539145" y="631467"/>
            <a:ext cx="1029280" cy="271554"/>
          </a:xfrm>
          <a:prstGeom prst="rect">
            <a:avLst/>
          </a:prstGeom>
          <a:noFill/>
        </p:spPr>
        <p:txBody>
          <a:bodyPr wrap="square" lIns="0" tIns="0" rIns="0" bIns="0" rtlCol="0" anchor="t">
            <a:spAutoFit/>
          </a:bodyPr>
          <a:lstStyle/>
          <a:p>
            <a:pPr defTabSz="914367">
              <a:spcAft>
                <a:spcPts val="588"/>
              </a:spcAft>
            </a:pPr>
            <a:r>
              <a:rPr lang="en-US" sz="1765" dirty="0">
                <a:solidFill>
                  <a:srgbClr val="0072C6"/>
                </a:solidFill>
                <a:latin typeface="Segoe UI Semibold" panose="020B0702040204020203" pitchFamily="34" charset="0"/>
                <a:cs typeface="Segoe UI Semibold" panose="020B0702040204020203" pitchFamily="34" charset="0"/>
              </a:rPr>
              <a:t>PREVIEW</a:t>
            </a:r>
          </a:p>
        </p:txBody>
      </p:sp>
      <p:sp>
        <p:nvSpPr>
          <p:cNvPr id="46" name="TextBox 45">
            <a:extLst>
              <a:ext uri="{FF2B5EF4-FFF2-40B4-BE49-F238E27FC236}">
                <a16:creationId xmlns:a16="http://schemas.microsoft.com/office/drawing/2014/main" xmlns="" id="{52BD7E9D-D6CF-4176-97CB-C962F762600B}"/>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Virtual </a:t>
            </a:r>
            <a:r>
              <a:rPr lang="en-US" sz="2353" dirty="0" err="1">
                <a:solidFill>
                  <a:srgbClr val="0072C6"/>
                </a:solidFill>
                <a:latin typeface="Segoe UI"/>
                <a:cs typeface="Segoe UI Semibold" panose="020B0702040204020203" pitchFamily="34" charset="0"/>
              </a:rPr>
              <a:t>Kubelet</a:t>
            </a:r>
            <a:endParaRPr lang="en-US" sz="2353" dirty="0">
              <a:solidFill>
                <a:srgbClr val="0072C6"/>
              </a:solidFill>
              <a:latin typeface="Segoe UI"/>
              <a:cs typeface="Segoe UI Semibold" panose="020B0702040204020203" pitchFamily="34" charset="0"/>
            </a:endParaRPr>
          </a:p>
        </p:txBody>
      </p:sp>
      <p:sp>
        <p:nvSpPr>
          <p:cNvPr id="106" name="Rectangle 105">
            <a:extLst>
              <a:ext uri="{FF2B5EF4-FFF2-40B4-BE49-F238E27FC236}">
                <a16:creationId xmlns:a16="http://schemas.microsoft.com/office/drawing/2014/main" xmlns="" id="{8C915C71-8372-436F-B7D9-15417520FDA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xmlns="" id="{8EE74112-7FC4-46E9-BBDF-4D31862200E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xmlns="" id="{C30D716D-9BAF-4E9B-8CA3-528390E1683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0072C6"/>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xmlns="" id="{92F39F53-730F-4483-A8DA-29650C659412}"/>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xmlns="" id="{BEE28C9F-9DE4-4CC6-B53A-DB0990CB9A0A}"/>
              </a:ext>
            </a:extLst>
          </p:cNvPr>
          <p:cNvSpPr/>
          <p:nvPr/>
        </p:nvSpPr>
        <p:spPr bwMode="auto">
          <a:xfrm>
            <a:off x="379808" y="4161740"/>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xmlns="" id="{CE816414-493D-4C81-95CB-624A2EC885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5" name="Group 134">
            <a:extLst>
              <a:ext uri="{FF2B5EF4-FFF2-40B4-BE49-F238E27FC236}">
                <a16:creationId xmlns:a16="http://schemas.microsoft.com/office/drawing/2014/main" xmlns="" id="{1CD60922-FA78-48AA-95BC-0A29B97F9756}"/>
              </a:ext>
            </a:extLst>
          </p:cNvPr>
          <p:cNvGrpSpPr/>
          <p:nvPr/>
        </p:nvGrpSpPr>
        <p:grpSpPr>
          <a:xfrm>
            <a:off x="718982" y="1649453"/>
            <a:ext cx="573162" cy="508369"/>
            <a:chOff x="2878931" y="2940843"/>
            <a:chExt cx="1095375" cy="971550"/>
          </a:xfrm>
        </p:grpSpPr>
        <p:sp>
          <p:nvSpPr>
            <p:cNvPr id="136" name="Freeform: Shape 135">
              <a:extLst>
                <a:ext uri="{FF2B5EF4-FFF2-40B4-BE49-F238E27FC236}">
                  <a16:creationId xmlns:a16="http://schemas.microsoft.com/office/drawing/2014/main" xmlns=""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xmlns=""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xmlns=""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xmlns=""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xmlns=""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xmlns=""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xmlns=""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xmlns="" id="{F4307EF4-2691-455D-88F5-CE1A8C76CC41}"/>
              </a:ext>
            </a:extLst>
          </p:cNvPr>
          <p:cNvGrpSpPr/>
          <p:nvPr/>
        </p:nvGrpSpPr>
        <p:grpSpPr>
          <a:xfrm>
            <a:off x="750744" y="5449176"/>
            <a:ext cx="610269" cy="540751"/>
            <a:chOff x="4360069" y="2943701"/>
            <a:chExt cx="1095375" cy="970597"/>
          </a:xfrm>
        </p:grpSpPr>
        <p:sp>
          <p:nvSpPr>
            <p:cNvPr id="156" name="Freeform: Shape 155">
              <a:extLst>
                <a:ext uri="{FF2B5EF4-FFF2-40B4-BE49-F238E27FC236}">
                  <a16:creationId xmlns:a16="http://schemas.microsoft.com/office/drawing/2014/main" xmlns=""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xmlns=""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xmlns=""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xmlns=""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xmlns=""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xmlns=""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162" name="Group 161">
            <a:extLst>
              <a:ext uri="{FF2B5EF4-FFF2-40B4-BE49-F238E27FC236}">
                <a16:creationId xmlns:a16="http://schemas.microsoft.com/office/drawing/2014/main" xmlns="" id="{12CB8546-759C-4C92-A468-8FCE72F0FBCE}"/>
              </a:ext>
            </a:extLst>
          </p:cNvPr>
          <p:cNvGrpSpPr/>
          <p:nvPr/>
        </p:nvGrpSpPr>
        <p:grpSpPr>
          <a:xfrm>
            <a:off x="689250" y="2921163"/>
            <a:ext cx="647376" cy="513072"/>
            <a:chOff x="3517678" y="3062050"/>
            <a:chExt cx="1225868" cy="971550"/>
          </a:xfrm>
        </p:grpSpPr>
        <p:sp>
          <p:nvSpPr>
            <p:cNvPr id="163" name="Freeform: Shape 162">
              <a:extLst>
                <a:ext uri="{FF2B5EF4-FFF2-40B4-BE49-F238E27FC236}">
                  <a16:creationId xmlns:a16="http://schemas.microsoft.com/office/drawing/2014/main" xmlns=""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xmlns=""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xmlns=""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xmlns=""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xmlns=""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xmlns=""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168">
              <a:extLst>
                <a:ext uri="{FF2B5EF4-FFF2-40B4-BE49-F238E27FC236}">
                  <a16:creationId xmlns:a16="http://schemas.microsoft.com/office/drawing/2014/main" xmlns=""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169">
              <a:extLst>
                <a:ext uri="{FF2B5EF4-FFF2-40B4-BE49-F238E27FC236}">
                  <a16:creationId xmlns:a16="http://schemas.microsoft.com/office/drawing/2014/main" xmlns=""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170">
              <a:extLst>
                <a:ext uri="{FF2B5EF4-FFF2-40B4-BE49-F238E27FC236}">
                  <a16:creationId xmlns:a16="http://schemas.microsoft.com/office/drawing/2014/main" xmlns=""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171">
              <a:extLst>
                <a:ext uri="{FF2B5EF4-FFF2-40B4-BE49-F238E27FC236}">
                  <a16:creationId xmlns:a16="http://schemas.microsoft.com/office/drawing/2014/main" xmlns=""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172">
              <a:extLst>
                <a:ext uri="{FF2B5EF4-FFF2-40B4-BE49-F238E27FC236}">
                  <a16:creationId xmlns:a16="http://schemas.microsoft.com/office/drawing/2014/main" xmlns=""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173">
              <a:extLst>
                <a:ext uri="{FF2B5EF4-FFF2-40B4-BE49-F238E27FC236}">
                  <a16:creationId xmlns:a16="http://schemas.microsoft.com/office/drawing/2014/main" xmlns=""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5" name="Freeform: Shape 174">
              <a:extLst>
                <a:ext uri="{FF2B5EF4-FFF2-40B4-BE49-F238E27FC236}">
                  <a16:creationId xmlns:a16="http://schemas.microsoft.com/office/drawing/2014/main" xmlns=""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endParaRPr lang="en-US" sz="1765">
                <a:solidFill>
                  <a:srgbClr val="505050"/>
                </a:solidFill>
                <a:latin typeface="Segoe UI"/>
              </a:endParaRPr>
            </a:p>
          </p:txBody>
        </p:sp>
      </p:grpSp>
      <p:pic>
        <p:nvPicPr>
          <p:cNvPr id="176" name="Graphic 175">
            <a:extLst>
              <a:ext uri="{FF2B5EF4-FFF2-40B4-BE49-F238E27FC236}">
                <a16:creationId xmlns:a16="http://schemas.microsoft.com/office/drawing/2014/main" xmlns="" id="{8D848EB1-3F18-4BD8-87AC-684EFC8E40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78" name="Rectangle 77">
            <a:hlinkClick r:id="rId5" action="ppaction://hlinksldjump"/>
            <a:extLst>
              <a:ext uri="{FF2B5EF4-FFF2-40B4-BE49-F238E27FC236}">
                <a16:creationId xmlns:a16="http://schemas.microsoft.com/office/drawing/2014/main" xmlns="" id="{CDA925C2-CBEC-41AB-8F54-46FC4425B08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xmlns="" id="{50B0159B-0645-4B88-9035-B227B754EC6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xmlns="" id="{8005BF52-701B-4C9D-B354-8FBC5113C1EA}"/>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xmlns="" id="{42B81C8F-CAE1-4F85-BEA4-D28C5A2CC5D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xmlns="" id="{5E818D80-40E4-A546-B335-34EEFA910CAF}"/>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xmlns="" id="{F1D05733-5A99-8746-83A3-0ADFEAFA3BC1}"/>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xmlns="" id="{9853A826-8D65-0648-9FDF-215A1F43620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xmlns="" id="{0B89455E-A07C-4149-BDF9-C0EB2550E13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xmlns="" id="{B02D3CEE-2506-0740-B137-29CE2C7AEF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xmlns="" id="{FF8D33B5-9FB3-4347-9BC2-15957F089F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xmlns="" id="{CE93D198-E06C-D84B-9ED3-89783097DC5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xmlns="" id="{69AE5DD2-B192-0047-A546-09C07D7FB67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xmlns="" id="{0CFD62A1-A151-9148-AD49-C1295342F28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xmlns="" id="{E6955AB7-427B-EC4B-9C62-C392F2EDD9A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xmlns="" id="{02852A24-8776-1A4B-9ED5-B381D2478D8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xmlns="" id="{236D5BFC-2E0A-7945-A3DD-67CCCD9B9C6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xmlns="" id="{B66B04F8-528B-9946-B331-AADA074C4CD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xmlns="" id="{925D0345-ABDF-574C-9D87-570310BF8DD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xmlns="" id="{22CEFD16-498D-5C40-9617-3C190DC3E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xmlns="" id="{1CB6C32C-2291-2447-99D9-31AF54EF61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xmlns="" id="{D3A47999-7AC1-8A44-B069-BA5CDF773C5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xmlns="" id="{E7337E3A-39B0-A24B-A51E-DBE88F31562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xmlns="" id="{D0FA9BEB-F674-8347-AC02-7529002C0CC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xmlns="" id="{567F5A01-91E2-5444-AC33-7968FF29057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85">
              <a:extLst>
                <a:ext uri="{FF2B5EF4-FFF2-40B4-BE49-F238E27FC236}">
                  <a16:creationId xmlns:a16="http://schemas.microsoft.com/office/drawing/2014/main" xmlns="" id="{C81CC711-6604-E245-91A0-EF9CA6B781A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86">
              <a:extLst>
                <a:ext uri="{FF2B5EF4-FFF2-40B4-BE49-F238E27FC236}">
                  <a16:creationId xmlns:a16="http://schemas.microsoft.com/office/drawing/2014/main" xmlns="" id="{D5638CBD-7423-A140-B916-9F8FF20FE1B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87">
              <a:extLst>
                <a:ext uri="{FF2B5EF4-FFF2-40B4-BE49-F238E27FC236}">
                  <a16:creationId xmlns:a16="http://schemas.microsoft.com/office/drawing/2014/main" xmlns="" id="{075CA9FF-7904-AD4A-962D-015A825E36E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2570309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xmlns="" id="{37BF5E25-D040-4D3B-A25D-0F2599A14734}"/>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xmlns=""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xmlns=""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xmlns=""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xmlns="" id="{7EAF51AC-2D98-4AF0-9400-1806CBA97E23}"/>
              </a:ext>
            </a:extLst>
          </p:cNvPr>
          <p:cNvSpPr>
            <a:spLocks noGrp="1"/>
          </p:cNvSpPr>
          <p:nvPr>
            <p:ph type="title"/>
          </p:nvPr>
        </p:nvSpPr>
        <p:spPr>
          <a:xfrm>
            <a:off x="504240" y="644585"/>
            <a:ext cx="11317363" cy="854371"/>
          </a:xfrm>
        </p:spPr>
        <p:txBody>
          <a:bodyPr anchor="ctr"/>
          <a:lstStyle/>
          <a:p>
            <a:r>
              <a:rPr lang="en-US" sz="5882" dirty="0">
                <a:solidFill>
                  <a:schemeClr val="bg1"/>
                </a:solidFill>
              </a:rPr>
              <a:t>Open Service Broker for Azure</a:t>
            </a:r>
          </a:p>
        </p:txBody>
      </p:sp>
      <p:sp>
        <p:nvSpPr>
          <p:cNvPr id="156" name="Hexagon 176">
            <a:extLst>
              <a:ext uri="{FF2B5EF4-FFF2-40B4-BE49-F238E27FC236}">
                <a16:creationId xmlns:a16="http://schemas.microsoft.com/office/drawing/2014/main" xmlns="" id="{276553A2-6C9A-4213-AE2B-6C174106AE33}"/>
              </a:ext>
            </a:extLst>
          </p:cNvPr>
          <p:cNvSpPr/>
          <p:nvPr/>
        </p:nvSpPr>
        <p:spPr bwMode="auto">
          <a:xfrm>
            <a:off x="816178" y="280443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xmlns="" id="{8F59A42D-4A9F-404A-B2F4-8398650A1B9E}"/>
              </a:ext>
            </a:extLst>
          </p:cNvPr>
          <p:cNvSpPr/>
          <p:nvPr/>
        </p:nvSpPr>
        <p:spPr bwMode="auto">
          <a:xfrm>
            <a:off x="2277253"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xmlns="" id="{34200CDE-0061-4766-8F77-798307AAEC05}"/>
              </a:ext>
            </a:extLst>
          </p:cNvPr>
          <p:cNvSpPr/>
          <p:nvPr/>
        </p:nvSpPr>
        <p:spPr bwMode="auto">
          <a:xfrm>
            <a:off x="816178" y="4519494"/>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xmlns="" id="{20AF0C4F-5F55-4474-92D8-99B232F46061}"/>
              </a:ext>
            </a:extLst>
          </p:cNvPr>
          <p:cNvSpPr/>
          <p:nvPr/>
        </p:nvSpPr>
        <p:spPr bwMode="auto">
          <a:xfrm>
            <a:off x="3749831"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xmlns="" id="{3539FCAE-A877-48CD-BEEA-CA0B42F4EB01}"/>
              </a:ext>
            </a:extLst>
          </p:cNvPr>
          <p:cNvSpPr/>
          <p:nvPr/>
        </p:nvSpPr>
        <p:spPr bwMode="auto">
          <a:xfrm>
            <a:off x="5222410" y="192731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xmlns="" id="{9A01B5CA-D0E4-4A37-8DBD-8E5F3E8F492C}"/>
              </a:ext>
            </a:extLst>
          </p:cNvPr>
          <p:cNvSpPr/>
          <p:nvPr/>
        </p:nvSpPr>
        <p:spPr bwMode="auto">
          <a:xfrm>
            <a:off x="3749831"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xmlns="" id="{A41C5DDF-6E6D-419F-87AD-F7644D098014}"/>
              </a:ext>
            </a:extLst>
          </p:cNvPr>
          <p:cNvSpPr/>
          <p:nvPr/>
        </p:nvSpPr>
        <p:spPr bwMode="auto">
          <a:xfrm>
            <a:off x="5222410" y="3634333"/>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xmlns="" id="{4BE9CCAD-2B21-41E3-A952-C9413CEC9DD7}"/>
              </a:ext>
            </a:extLst>
          </p:cNvPr>
          <p:cNvSpPr/>
          <p:nvPr/>
        </p:nvSpPr>
        <p:spPr bwMode="auto">
          <a:xfrm>
            <a:off x="6706869"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xmlns="" id="{8805583A-AA4D-459F-A8B7-36F8F6CB7715}"/>
              </a:ext>
            </a:extLst>
          </p:cNvPr>
          <p:cNvSpPr/>
          <p:nvPr/>
        </p:nvSpPr>
        <p:spPr bwMode="auto">
          <a:xfrm>
            <a:off x="8167566" y="363433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xmlns="" id="{2E33A9B3-5D42-48D4-82E9-CE993A581C59}"/>
              </a:ext>
            </a:extLst>
          </p:cNvPr>
          <p:cNvSpPr/>
          <p:nvPr/>
        </p:nvSpPr>
        <p:spPr bwMode="auto">
          <a:xfrm>
            <a:off x="8167566" y="193408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xmlns="" id="{441BAA55-6F47-4BFC-B707-DB57DA16EB34}"/>
              </a:ext>
            </a:extLst>
          </p:cNvPr>
          <p:cNvSpPr/>
          <p:nvPr/>
        </p:nvSpPr>
        <p:spPr>
          <a:xfrm>
            <a:off x="1170914" y="3605443"/>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xmlns="" id="{B16BDCBD-B183-4BFD-A7C7-13B1643036A8}"/>
              </a:ext>
            </a:extLst>
          </p:cNvPr>
          <p:cNvSpPr/>
          <p:nvPr/>
        </p:nvSpPr>
        <p:spPr>
          <a:xfrm>
            <a:off x="2479201" y="4309240"/>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xmlns="" id="{E07A2D0C-F8A0-4196-BF99-7720AA3EBFD9}"/>
              </a:ext>
            </a:extLst>
          </p:cNvPr>
          <p:cNvSpPr/>
          <p:nvPr/>
        </p:nvSpPr>
        <p:spPr>
          <a:xfrm>
            <a:off x="982209" y="5244619"/>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xmlns="" id="{0F89C1BD-42B3-425E-8428-7EB2740CCA71}"/>
              </a:ext>
            </a:extLst>
          </p:cNvPr>
          <p:cNvSpPr/>
          <p:nvPr/>
        </p:nvSpPr>
        <p:spPr>
          <a:xfrm>
            <a:off x="3995690" y="3377736"/>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xmlns="" id="{9A407A78-F806-4448-9C8D-9F1FEA12A507}"/>
              </a:ext>
            </a:extLst>
          </p:cNvPr>
          <p:cNvSpPr/>
          <p:nvPr/>
        </p:nvSpPr>
        <p:spPr>
          <a:xfrm>
            <a:off x="3902855" y="5159091"/>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xmlns="" id="{24C6212A-092C-4621-B6BD-327012C1DE2A}"/>
              </a:ext>
            </a:extLst>
          </p:cNvPr>
          <p:cNvSpPr/>
          <p:nvPr/>
        </p:nvSpPr>
        <p:spPr>
          <a:xfrm>
            <a:off x="5355173" y="2590125"/>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xmlns="" id="{B4D74006-183A-4358-8752-32B75DBE09F7}"/>
              </a:ext>
            </a:extLst>
          </p:cNvPr>
          <p:cNvSpPr/>
          <p:nvPr/>
        </p:nvSpPr>
        <p:spPr>
          <a:xfrm>
            <a:off x="5457170" y="4311435"/>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xmlns="" id="{E78BB7E4-CD58-4AD8-A479-5B2F82ECD288}"/>
              </a:ext>
            </a:extLst>
          </p:cNvPr>
          <p:cNvSpPr/>
          <p:nvPr/>
        </p:nvSpPr>
        <p:spPr>
          <a:xfrm>
            <a:off x="6920739" y="3501861"/>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xmlns="" id="{4D448C63-486E-4B82-8D79-B2846AB19AE8}"/>
              </a:ext>
            </a:extLst>
          </p:cNvPr>
          <p:cNvSpPr/>
          <p:nvPr/>
        </p:nvSpPr>
        <p:spPr>
          <a:xfrm>
            <a:off x="8391924" y="2638809"/>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xmlns="" id="{3A9071DD-6334-4DCB-BEB1-ADBC5005B5D7}"/>
              </a:ext>
            </a:extLst>
          </p:cNvPr>
          <p:cNvSpPr/>
          <p:nvPr/>
        </p:nvSpPr>
        <p:spPr>
          <a:xfrm>
            <a:off x="8432713" y="4364400"/>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xmlns="" id="{D1A5FEC3-4367-4B6A-8A99-70782FEADC1E}"/>
              </a:ext>
            </a:extLst>
          </p:cNvPr>
          <p:cNvSpPr/>
          <p:nvPr/>
        </p:nvSpPr>
        <p:spPr bwMode="auto">
          <a:xfrm>
            <a:off x="9701254" y="2780825"/>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xmlns="" id="{1AC5085D-E3D5-4017-AD3B-8907C10E531D}"/>
              </a:ext>
            </a:extLst>
          </p:cNvPr>
          <p:cNvSpPr/>
          <p:nvPr/>
        </p:nvSpPr>
        <p:spPr>
          <a:xfrm>
            <a:off x="9964354" y="3550886"/>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xmlns="" id="{CDF2DF3C-CFA6-4E2B-8057-CF61E9A069CE}"/>
              </a:ext>
            </a:extLst>
          </p:cNvPr>
          <p:cNvGrpSpPr/>
          <p:nvPr/>
        </p:nvGrpSpPr>
        <p:grpSpPr>
          <a:xfrm>
            <a:off x="1428600" y="3059471"/>
            <a:ext cx="400496" cy="441407"/>
            <a:chOff x="848773" y="3063002"/>
            <a:chExt cx="885825" cy="976313"/>
          </a:xfrm>
        </p:grpSpPr>
        <p:sp>
          <p:nvSpPr>
            <p:cNvPr id="29" name="Freeform: Shape 28">
              <a:extLst>
                <a:ext uri="{FF2B5EF4-FFF2-40B4-BE49-F238E27FC236}">
                  <a16:creationId xmlns:a16="http://schemas.microsoft.com/office/drawing/2014/main" xmlns=""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xmlns=""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xmlns=""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xmlns=""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4659"/>
            <a:ext cx="478110" cy="478110"/>
          </a:xfrm>
          <a:prstGeom prst="rect">
            <a:avLst/>
          </a:prstGeom>
        </p:spPr>
      </p:pic>
      <p:grpSp>
        <p:nvGrpSpPr>
          <p:cNvPr id="33" name="Group 32">
            <a:extLst>
              <a:ext uri="{FF2B5EF4-FFF2-40B4-BE49-F238E27FC236}">
                <a16:creationId xmlns:a16="http://schemas.microsoft.com/office/drawing/2014/main" xmlns="" id="{7ECD2AE6-63D5-47E4-82AD-818F021424C7}"/>
              </a:ext>
            </a:extLst>
          </p:cNvPr>
          <p:cNvGrpSpPr/>
          <p:nvPr/>
        </p:nvGrpSpPr>
        <p:grpSpPr>
          <a:xfrm>
            <a:off x="4355349" y="2956136"/>
            <a:ext cx="414302" cy="399882"/>
            <a:chOff x="2087023" y="3063002"/>
            <a:chExt cx="1012508" cy="977265"/>
          </a:xfrm>
        </p:grpSpPr>
        <p:sp>
          <p:nvSpPr>
            <p:cNvPr id="34" name="Freeform: Shape 33">
              <a:extLst>
                <a:ext uri="{FF2B5EF4-FFF2-40B4-BE49-F238E27FC236}">
                  <a16:creationId xmlns:a16="http://schemas.microsoft.com/office/drawing/2014/main" xmlns=""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xmlns=""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xmlns=""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xmlns=""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xmlns=""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xmlns=""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xmlns=""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xmlns=""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xmlns=""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xmlns=""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xmlns=""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xmlns=""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xmlns=""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xmlns=""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xmlns=""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xmlns=""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xmlns=""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xmlns=""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xmlns=""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xmlns=""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xmlns=""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xmlns="" id="{2DAE17AC-B6B1-45FC-A02D-D725131FB312}"/>
              </a:ext>
            </a:extLst>
          </p:cNvPr>
          <p:cNvGrpSpPr/>
          <p:nvPr/>
        </p:nvGrpSpPr>
        <p:grpSpPr>
          <a:xfrm>
            <a:off x="2859766" y="3810269"/>
            <a:ext cx="460315" cy="449867"/>
            <a:chOff x="6793747" y="-797512"/>
            <a:chExt cx="671513" cy="656272"/>
          </a:xfrm>
        </p:grpSpPr>
        <p:sp>
          <p:nvSpPr>
            <p:cNvPr id="70" name="Freeform: Shape 69">
              <a:extLst>
                <a:ext uri="{FF2B5EF4-FFF2-40B4-BE49-F238E27FC236}">
                  <a16:creationId xmlns:a16="http://schemas.microsoft.com/office/drawing/2014/main" xmlns=""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xmlns="" id="{61B173DB-2563-490E-9139-FE74248EABFE}"/>
              </a:ext>
            </a:extLst>
          </p:cNvPr>
          <p:cNvGrpSpPr/>
          <p:nvPr/>
        </p:nvGrpSpPr>
        <p:grpSpPr>
          <a:xfrm>
            <a:off x="4343478" y="4687288"/>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xmlns=""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xmlns="" id="{97577904-3A1B-4A86-BF0D-84FB0FC90253}"/>
              </a:ext>
            </a:extLst>
          </p:cNvPr>
          <p:cNvGrpSpPr/>
          <p:nvPr/>
        </p:nvGrpSpPr>
        <p:grpSpPr>
          <a:xfrm>
            <a:off x="5787012" y="2140317"/>
            <a:ext cx="496133" cy="393203"/>
            <a:chOff x="3517678" y="3062050"/>
            <a:chExt cx="1225868" cy="971550"/>
          </a:xfrm>
        </p:grpSpPr>
        <p:sp>
          <p:nvSpPr>
            <p:cNvPr id="88" name="Freeform: Shape 87">
              <a:extLst>
                <a:ext uri="{FF2B5EF4-FFF2-40B4-BE49-F238E27FC236}">
                  <a16:creationId xmlns:a16="http://schemas.microsoft.com/office/drawing/2014/main" xmlns=""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xmlns="" id="{DDD331FF-A0D4-4197-AFC3-054797BD14D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0710" y="3793192"/>
            <a:ext cx="468740" cy="473473"/>
          </a:xfrm>
          <a:prstGeom prst="rect">
            <a:avLst/>
          </a:prstGeom>
        </p:spPr>
      </p:pic>
      <p:grpSp>
        <p:nvGrpSpPr>
          <p:cNvPr id="102" name="Group 101">
            <a:extLst>
              <a:ext uri="{FF2B5EF4-FFF2-40B4-BE49-F238E27FC236}">
                <a16:creationId xmlns:a16="http://schemas.microsoft.com/office/drawing/2014/main" xmlns="" id="{C80623BD-4659-4CB8-B62E-79DBC664D6E3}"/>
              </a:ext>
            </a:extLst>
          </p:cNvPr>
          <p:cNvGrpSpPr/>
          <p:nvPr/>
        </p:nvGrpSpPr>
        <p:grpSpPr>
          <a:xfrm>
            <a:off x="7275288" y="2994783"/>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xmlns=""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xmlns="" id="{382B6E0D-5C5C-4F20-AC10-D6CB36BBDB6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67883" y="2161595"/>
            <a:ext cx="424704" cy="408211"/>
          </a:xfrm>
          <a:prstGeom prst="rect">
            <a:avLst/>
          </a:prstGeom>
        </p:spPr>
      </p:pic>
      <p:grpSp>
        <p:nvGrpSpPr>
          <p:cNvPr id="16" name="Group 15">
            <a:extLst>
              <a:ext uri="{FF2B5EF4-FFF2-40B4-BE49-F238E27FC236}">
                <a16:creationId xmlns:a16="http://schemas.microsoft.com/office/drawing/2014/main" xmlns="" id="{7B3EE5B7-E01D-4DF1-A947-4A76AADB739F}"/>
              </a:ext>
            </a:extLst>
          </p:cNvPr>
          <p:cNvGrpSpPr/>
          <p:nvPr/>
        </p:nvGrpSpPr>
        <p:grpSpPr>
          <a:xfrm>
            <a:off x="8837550" y="3841579"/>
            <a:ext cx="285373" cy="414307"/>
            <a:chOff x="6999288" y="-631826"/>
            <a:chExt cx="263525" cy="382588"/>
          </a:xfrm>
        </p:grpSpPr>
        <p:sp>
          <p:nvSpPr>
            <p:cNvPr id="13" name="Freeform 13">
              <a:extLst>
                <a:ext uri="{FF2B5EF4-FFF2-40B4-BE49-F238E27FC236}">
                  <a16:creationId xmlns:a16="http://schemas.microsoft.com/office/drawing/2014/main" xmlns=""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xmlns=""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xmlns=""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xmlns="" id="{2069C8B1-5BC0-43E1-A2B7-356C840639BC}"/>
              </a:ext>
            </a:extLst>
          </p:cNvPr>
          <p:cNvGrpSpPr/>
          <p:nvPr/>
        </p:nvGrpSpPr>
        <p:grpSpPr>
          <a:xfrm>
            <a:off x="10314027" y="3008588"/>
            <a:ext cx="399793" cy="399793"/>
            <a:chOff x="6461125" y="-573088"/>
            <a:chExt cx="384175" cy="384175"/>
          </a:xfrm>
        </p:grpSpPr>
        <p:sp>
          <p:nvSpPr>
            <p:cNvPr id="19" name="Freeform 19">
              <a:extLst>
                <a:ext uri="{FF2B5EF4-FFF2-40B4-BE49-F238E27FC236}">
                  <a16:creationId xmlns:a16="http://schemas.microsoft.com/office/drawing/2014/main" xmlns=""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xmlns=""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xmlns="" id="{6B93BA63-A59A-4DDD-BBD9-99CD318587C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xmlns="" id="{6CE112ED-9CE2-47E6-BB4E-AC3679208A18}"/>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xmlns="" id="{C04E28CF-E137-4CA0-82FE-FD0DC398659A}"/>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xmlns="" id="{0078BFED-D0D4-472E-8220-2E4FD7DD4483}"/>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xmlns="" id="{14691A69-B409-44D4-9008-5141F88939F2}"/>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xmlns="" id="{CFF6F7FF-A80A-4D1A-BC99-9B388581E3C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xmlns="" id="{12BC8720-4460-40AB-8AB8-0682C8BCA839}"/>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xmlns="" id="{BC863F52-C414-4D08-8600-0CFD93204AE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xmlns="" id="{A4319E1D-EEEF-422C-8868-3FEB73C5E3E3}"/>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xmlns="" id="{835C60DA-C833-47B1-B9D3-ADC1F702096F}"/>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532755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285124" y="505538"/>
            <a:ext cx="9713412" cy="854371"/>
          </a:xfrm>
        </p:spPr>
        <p:txBody>
          <a:bodyPr/>
          <a:lstStyle/>
          <a:p>
            <a:pPr algn="ctr"/>
            <a:r>
              <a:rPr lang="en-US" sz="4705" dirty="0">
                <a:solidFill>
                  <a:schemeClr val="tx1"/>
                </a:solidFill>
              </a:rPr>
              <a:t>Open Service Broker for Azure (OSBA) </a:t>
            </a:r>
          </a:p>
        </p:txBody>
      </p:sp>
      <p:sp>
        <p:nvSpPr>
          <p:cNvPr id="58" name="Rectangle 57">
            <a:extLst>
              <a:ext uri="{FF2B5EF4-FFF2-40B4-BE49-F238E27FC236}">
                <a16:creationId xmlns:a16="http://schemas.microsoft.com/office/drawing/2014/main" xmlns="" id="{5CE43695-B69D-45B5-9781-B967136B451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xmlns="" id="{E23CB9EF-2F04-47B6-87E4-0E0D204C1E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xmlns="" id="{C9226B78-1FD2-4854-BE35-60DA62442C5C}"/>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xmlns="" id="{E6AB5C39-13B6-4A54-BE19-C507DA191DC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xmlns="" id="{66B175C1-B3F1-47B5-8E50-61415C77C7B0}"/>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xmlns="" id="{4082992C-9AAF-414A-935F-ED65DE313D05}"/>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87" name="Group 86">
            <a:extLst>
              <a:ext uri="{FF2B5EF4-FFF2-40B4-BE49-F238E27FC236}">
                <a16:creationId xmlns:a16="http://schemas.microsoft.com/office/drawing/2014/main" xmlns="" id="{E77F3ED4-EF8D-42AF-AD46-6FBB8E340803}"/>
              </a:ext>
            </a:extLst>
          </p:cNvPr>
          <p:cNvGrpSpPr/>
          <p:nvPr/>
        </p:nvGrpSpPr>
        <p:grpSpPr>
          <a:xfrm>
            <a:off x="718982" y="1649453"/>
            <a:ext cx="573162" cy="508369"/>
            <a:chOff x="2878931" y="2940843"/>
            <a:chExt cx="1095375" cy="971550"/>
          </a:xfrm>
        </p:grpSpPr>
        <p:sp>
          <p:nvSpPr>
            <p:cNvPr id="88" name="Freeform: Shape 87">
              <a:extLst>
                <a:ext uri="{FF2B5EF4-FFF2-40B4-BE49-F238E27FC236}">
                  <a16:creationId xmlns:a16="http://schemas.microsoft.com/office/drawing/2014/main" xmlns=""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xmlns="" id="{B4AD71D4-9374-43D8-9897-4B2F8703AC2C}"/>
              </a:ext>
            </a:extLst>
          </p:cNvPr>
          <p:cNvGrpSpPr/>
          <p:nvPr/>
        </p:nvGrpSpPr>
        <p:grpSpPr>
          <a:xfrm>
            <a:off x="750744" y="5449176"/>
            <a:ext cx="610269" cy="540751"/>
            <a:chOff x="4360069" y="2943701"/>
            <a:chExt cx="1095375" cy="970597"/>
          </a:xfrm>
        </p:grpSpPr>
        <p:sp>
          <p:nvSpPr>
            <p:cNvPr id="96" name="Freeform: Shape 95">
              <a:extLst>
                <a:ext uri="{FF2B5EF4-FFF2-40B4-BE49-F238E27FC236}">
                  <a16:creationId xmlns:a16="http://schemas.microsoft.com/office/drawing/2014/main" xmlns=""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xmlns=""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2" name="Group 101">
            <a:extLst>
              <a:ext uri="{FF2B5EF4-FFF2-40B4-BE49-F238E27FC236}">
                <a16:creationId xmlns:a16="http://schemas.microsoft.com/office/drawing/2014/main" xmlns="" id="{8756BAFA-1A48-406D-A79A-6C1D7DF260FE}"/>
              </a:ext>
            </a:extLst>
          </p:cNvPr>
          <p:cNvGrpSpPr/>
          <p:nvPr/>
        </p:nvGrpSpPr>
        <p:grpSpPr>
          <a:xfrm>
            <a:off x="689250" y="2921163"/>
            <a:ext cx="647376" cy="513072"/>
            <a:chOff x="3517678" y="3062050"/>
            <a:chExt cx="1225868" cy="971550"/>
          </a:xfrm>
        </p:grpSpPr>
        <p:sp>
          <p:nvSpPr>
            <p:cNvPr id="103" name="Freeform: Shape 102">
              <a:extLst>
                <a:ext uri="{FF2B5EF4-FFF2-40B4-BE49-F238E27FC236}">
                  <a16:creationId xmlns:a16="http://schemas.microsoft.com/office/drawing/2014/main" xmlns=""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xmlns=""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xmlns=""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xmlns=""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xmlns=""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xmlns=""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xmlns=""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xmlns=""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6" name="Graphic 115">
            <a:extLst>
              <a:ext uri="{FF2B5EF4-FFF2-40B4-BE49-F238E27FC236}">
                <a16:creationId xmlns:a16="http://schemas.microsoft.com/office/drawing/2014/main" xmlns="" id="{0DAC7639-943F-432D-8629-B6FF2964A9C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219" name="Rectangle: Rounded Corners 218">
            <a:extLst>
              <a:ext uri="{FF2B5EF4-FFF2-40B4-BE49-F238E27FC236}">
                <a16:creationId xmlns:a16="http://schemas.microsoft.com/office/drawing/2014/main" xmlns="" id="{7D01FCBA-D21E-4624-A8C0-37F68A74609D}"/>
              </a:ext>
            </a:extLst>
          </p:cNvPr>
          <p:cNvSpPr/>
          <p:nvPr/>
        </p:nvSpPr>
        <p:spPr bwMode="auto">
          <a:xfrm rot="5400000">
            <a:off x="11305917" y="564571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xmlns="" id="{7AE7115D-8184-4186-8863-01008CCC274A}"/>
              </a:ext>
            </a:extLst>
          </p:cNvPr>
          <p:cNvSpPr/>
          <p:nvPr/>
        </p:nvSpPr>
        <p:spPr bwMode="auto">
          <a:xfrm rot="5400000">
            <a:off x="11305917" y="2233334"/>
            <a:ext cx="848529" cy="307359"/>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xmlns="" id="{181A5CFA-6716-467D-BD67-AC0AA0350444}"/>
              </a:ext>
            </a:extLst>
          </p:cNvPr>
          <p:cNvGrpSpPr/>
          <p:nvPr/>
        </p:nvGrpSpPr>
        <p:grpSpPr>
          <a:xfrm>
            <a:off x="4361782" y="2363869"/>
            <a:ext cx="1582678" cy="3217769"/>
            <a:chOff x="4491419" y="2852057"/>
            <a:chExt cx="1614414" cy="3079652"/>
          </a:xfrm>
        </p:grpSpPr>
        <p:sp>
          <p:nvSpPr>
            <p:cNvPr id="251" name="Rectangle: Rounded Corners 250">
              <a:extLst>
                <a:ext uri="{FF2B5EF4-FFF2-40B4-BE49-F238E27FC236}">
                  <a16:creationId xmlns:a16="http://schemas.microsoft.com/office/drawing/2014/main" xmlns=""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xmlns=""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xmlns=""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SQL Database</a:t>
                </a:r>
              </a:p>
            </p:txBody>
          </p:sp>
          <p:sp>
            <p:nvSpPr>
              <p:cNvPr id="254" name="Rectangle: Rounded Corners 253">
                <a:extLst>
                  <a:ext uri="{FF2B5EF4-FFF2-40B4-BE49-F238E27FC236}">
                    <a16:creationId xmlns:a16="http://schemas.microsoft.com/office/drawing/2014/main" xmlns=""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Redis</a:t>
                </a:r>
                <a:r>
                  <a:rPr lang="en-US" sz="980" dirty="0">
                    <a:solidFill>
                      <a:srgbClr val="505050"/>
                    </a:solidFill>
                    <a:latin typeface="Segoe UI"/>
                    <a:cs typeface="Segoe UI" pitchFamily="34" charset="0"/>
                  </a:rPr>
                  <a:t> Cache </a:t>
                </a:r>
              </a:p>
            </p:txBody>
          </p:sp>
          <p:sp>
            <p:nvSpPr>
              <p:cNvPr id="255" name="Rectangle: Rounded Corners 254">
                <a:extLst>
                  <a:ext uri="{FF2B5EF4-FFF2-40B4-BE49-F238E27FC236}">
                    <a16:creationId xmlns:a16="http://schemas.microsoft.com/office/drawing/2014/main" xmlns=""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CosmosDB</a:t>
                </a:r>
                <a:endParaRPr lang="en-US" sz="980" dirty="0">
                  <a:solidFill>
                    <a:srgbClr val="505050"/>
                  </a:solidFill>
                  <a:latin typeface="Segoe UI"/>
                  <a:cs typeface="Segoe UI" pitchFamily="34" charset="0"/>
                </a:endParaRPr>
              </a:p>
            </p:txBody>
          </p:sp>
          <p:sp>
            <p:nvSpPr>
              <p:cNvPr id="256" name="Rectangle: Rounded Corners 255">
                <a:extLst>
                  <a:ext uri="{FF2B5EF4-FFF2-40B4-BE49-F238E27FC236}">
                    <a16:creationId xmlns:a16="http://schemas.microsoft.com/office/drawing/2014/main" xmlns=""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And more!</a:t>
                </a:r>
              </a:p>
            </p:txBody>
          </p:sp>
        </p:grpSp>
      </p:grpSp>
      <p:sp>
        <p:nvSpPr>
          <p:cNvPr id="222" name="Rectangle: Rounded Corners 221">
            <a:extLst>
              <a:ext uri="{FF2B5EF4-FFF2-40B4-BE49-F238E27FC236}">
                <a16:creationId xmlns:a16="http://schemas.microsoft.com/office/drawing/2014/main" xmlns="" id="{ACBCBF72-756F-4B33-A4CE-61D826F0FAB9}"/>
              </a:ext>
            </a:extLst>
          </p:cNvPr>
          <p:cNvSpPr/>
          <p:nvPr/>
        </p:nvSpPr>
        <p:spPr bwMode="auto">
          <a:xfrm>
            <a:off x="2471469" y="2363869"/>
            <a:ext cx="1582678" cy="3222379"/>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xmlns="" id="{54E5CFE5-7FEB-4360-8871-85548BE5A5E9}"/>
              </a:ext>
            </a:extLst>
          </p:cNvPr>
          <p:cNvGrpSpPr/>
          <p:nvPr/>
        </p:nvGrpSpPr>
        <p:grpSpPr>
          <a:xfrm>
            <a:off x="2576685" y="2893282"/>
            <a:ext cx="1372247" cy="2541547"/>
            <a:chOff x="2931886" y="3387774"/>
            <a:chExt cx="1371600" cy="2345369"/>
          </a:xfrm>
        </p:grpSpPr>
        <p:sp>
          <p:nvSpPr>
            <p:cNvPr id="247" name="Rectangle: Rounded Corners 246">
              <a:extLst>
                <a:ext uri="{FF2B5EF4-FFF2-40B4-BE49-F238E27FC236}">
                  <a16:creationId xmlns:a16="http://schemas.microsoft.com/office/drawing/2014/main" xmlns=""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err="1">
                  <a:solidFill>
                    <a:srgbClr val="505050"/>
                  </a:solidFill>
                  <a:latin typeface="Segoe UI"/>
                  <a:cs typeface="Segoe UI" pitchFamily="34" charset="0"/>
                </a:rPr>
                <a:t>OpenShift</a:t>
              </a:r>
              <a:endParaRPr lang="en-US" sz="980" dirty="0">
                <a:solidFill>
                  <a:srgbClr val="505050"/>
                </a:solidFill>
                <a:latin typeface="Segoe UI"/>
                <a:cs typeface="Segoe UI" pitchFamily="34" charset="0"/>
              </a:endParaRPr>
            </a:p>
          </p:txBody>
        </p:sp>
        <p:sp>
          <p:nvSpPr>
            <p:cNvPr id="248" name="Rectangle: Rounded Corners 247">
              <a:extLst>
                <a:ext uri="{FF2B5EF4-FFF2-40B4-BE49-F238E27FC236}">
                  <a16:creationId xmlns:a16="http://schemas.microsoft.com/office/drawing/2014/main" xmlns=""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Pivotal Cloud Foundry </a:t>
              </a:r>
            </a:p>
          </p:txBody>
        </p:sp>
        <p:sp>
          <p:nvSpPr>
            <p:cNvPr id="249" name="Rectangle: Rounded Corners 248">
              <a:extLst>
                <a:ext uri="{FF2B5EF4-FFF2-40B4-BE49-F238E27FC236}">
                  <a16:creationId xmlns:a16="http://schemas.microsoft.com/office/drawing/2014/main" xmlns=""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itchFamily="34" charset="0"/>
                </a:rPr>
                <a:t>Docker Enterprise Edition </a:t>
              </a:r>
            </a:p>
          </p:txBody>
        </p:sp>
        <p:sp>
          <p:nvSpPr>
            <p:cNvPr id="250" name="Rectangle: Rounded Corners 249">
              <a:extLst>
                <a:ext uri="{FF2B5EF4-FFF2-40B4-BE49-F238E27FC236}">
                  <a16:creationId xmlns:a16="http://schemas.microsoft.com/office/drawing/2014/main" xmlns=""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980" dirty="0">
                  <a:solidFill>
                    <a:srgbClr val="505050"/>
                  </a:solidFill>
                  <a:latin typeface="Segoe UI"/>
                  <a:cs typeface="Segoe UI" pitchFamily="34" charset="0"/>
                </a:rPr>
                <a:t>Mesosphere </a:t>
              </a:r>
              <a:br>
                <a:rPr lang="en-US" sz="980" dirty="0">
                  <a:solidFill>
                    <a:srgbClr val="505050"/>
                  </a:solidFill>
                  <a:latin typeface="Segoe UI"/>
                  <a:cs typeface="Segoe UI" pitchFamily="34" charset="0"/>
                </a:rPr>
              </a:br>
              <a:r>
                <a:rPr lang="en-US" sz="980" dirty="0">
                  <a:solidFill>
                    <a:srgbClr val="505050"/>
                  </a:solidFill>
                  <a:latin typeface="Segoe UI"/>
                  <a:cs typeface="Segoe UI" pitchFamily="34" charset="0"/>
                </a:rPr>
                <a:t>DC/OS</a:t>
              </a:r>
            </a:p>
          </p:txBody>
        </p:sp>
      </p:grpSp>
      <p:sp>
        <p:nvSpPr>
          <p:cNvPr id="224" name="Rectangle: Rounded Corners 223">
            <a:extLst>
              <a:ext uri="{FF2B5EF4-FFF2-40B4-BE49-F238E27FC236}">
                <a16:creationId xmlns:a16="http://schemas.microsoft.com/office/drawing/2014/main" xmlns="" id="{6D3C85C8-76C3-435F-BE59-0B48ECD21CB8}"/>
              </a:ext>
            </a:extLst>
          </p:cNvPr>
          <p:cNvSpPr/>
          <p:nvPr/>
        </p:nvSpPr>
        <p:spPr bwMode="auto">
          <a:xfrm>
            <a:off x="2471469" y="5699696"/>
            <a:ext cx="8942021" cy="666871"/>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xmlns="" id="{BC10DEB2-381B-4A34-B047-E8E22D53052E}"/>
              </a:ext>
            </a:extLst>
          </p:cNvPr>
          <p:cNvSpPr/>
          <p:nvPr/>
        </p:nvSpPr>
        <p:spPr bwMode="auto">
          <a:xfrm>
            <a:off x="10589456" y="1962750"/>
            <a:ext cx="823616" cy="3618889"/>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xmlns="" id="{AE8B3ADA-5D8B-46FE-8967-60BC403D7A41}"/>
              </a:ext>
            </a:extLst>
          </p:cNvPr>
          <p:cNvCxnSpPr>
            <a:cxnSpLocks/>
            <a:stCxn id="245" idx="2"/>
            <a:endCxn id="232" idx="0"/>
          </p:cNvCxnSpPr>
          <p:nvPr/>
        </p:nvCxnSpPr>
        <p:spPr>
          <a:xfrm flipH="1">
            <a:off x="6928920" y="4129377"/>
            <a:ext cx="1398"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xmlns="" id="{4D46B2B3-C28E-47C3-8824-218076872318}"/>
              </a:ext>
            </a:extLst>
          </p:cNvPr>
          <p:cNvCxnSpPr>
            <a:cxnSpLocks/>
          </p:cNvCxnSpPr>
          <p:nvPr/>
        </p:nvCxnSpPr>
        <p:spPr>
          <a:xfrm flipV="1">
            <a:off x="11557827" y="1785361"/>
            <a:ext cx="0" cy="4581206"/>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xmlns="" id="{4B726BBB-FCE7-46F4-BEDF-E66742E653AC}"/>
              </a:ext>
            </a:extLst>
          </p:cNvPr>
          <p:cNvGrpSpPr/>
          <p:nvPr/>
        </p:nvGrpSpPr>
        <p:grpSpPr>
          <a:xfrm>
            <a:off x="6306112" y="3269991"/>
            <a:ext cx="1248413" cy="859386"/>
            <a:chOff x="5465920" y="3243178"/>
            <a:chExt cx="1407780" cy="931522"/>
          </a:xfrm>
        </p:grpSpPr>
        <p:sp>
          <p:nvSpPr>
            <p:cNvPr id="245" name="Rectangle: Rounded Corners 244">
              <a:extLst>
                <a:ext uri="{FF2B5EF4-FFF2-40B4-BE49-F238E27FC236}">
                  <a16:creationId xmlns:a16="http://schemas.microsoft.com/office/drawing/2014/main" xmlns=""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Kubernetes Service (AKS)</a:t>
              </a:r>
            </a:p>
          </p:txBody>
        </p:sp>
        <p:sp>
          <p:nvSpPr>
            <p:cNvPr id="246" name="Rectangle: Rounded Corners 245">
              <a:extLst>
                <a:ext uri="{FF2B5EF4-FFF2-40B4-BE49-F238E27FC236}">
                  <a16:creationId xmlns:a16="http://schemas.microsoft.com/office/drawing/2014/main" xmlns=""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75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xmlns="" id="{44D53A7C-1882-4600-9E6C-180764F20825}"/>
              </a:ext>
            </a:extLst>
          </p:cNvPr>
          <p:cNvCxnSpPr>
            <a:cxnSpLocks/>
            <a:stCxn id="245" idx="2"/>
          </p:cNvCxnSpPr>
          <p:nvPr/>
        </p:nvCxnSpPr>
        <p:spPr>
          <a:xfrm>
            <a:off x="6930318" y="4129377"/>
            <a:ext cx="1050372"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xmlns="" id="{6F9FDAB7-7C9C-461F-AF7F-8A4E2949D7D0}"/>
              </a:ext>
            </a:extLst>
          </p:cNvPr>
          <p:cNvSpPr/>
          <p:nvPr/>
        </p:nvSpPr>
        <p:spPr bwMode="auto">
          <a:xfrm>
            <a:off x="9198877" y="3269991"/>
            <a:ext cx="1246030" cy="859386"/>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xmlns="" id="{6F24D97F-FB99-4EBF-B7C0-2F72A6D0B9EA}"/>
              </a:ext>
            </a:extLst>
          </p:cNvPr>
          <p:cNvSpPr/>
          <p:nvPr/>
        </p:nvSpPr>
        <p:spPr bwMode="auto">
          <a:xfrm>
            <a:off x="6304714" y="4865033"/>
            <a:ext cx="1248413"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Container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xmlns="" id="{38AF7E42-D8A1-4D4D-951F-12D39AB85F63}"/>
              </a:ext>
            </a:extLst>
          </p:cNvPr>
          <p:cNvSpPr/>
          <p:nvPr/>
        </p:nvSpPr>
        <p:spPr bwMode="auto">
          <a:xfrm>
            <a:off x="7757083"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xmlns="" id="{A23BAD41-658A-42A1-8493-E2681FDD3431}"/>
              </a:ext>
            </a:extLst>
          </p:cNvPr>
          <p:cNvSpPr/>
          <p:nvPr/>
        </p:nvSpPr>
        <p:spPr bwMode="auto">
          <a:xfrm>
            <a:off x="9198670" y="4865033"/>
            <a:ext cx="1246030" cy="716606"/>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Machine </a:t>
            </a:r>
            <a:br>
              <a:rPr lang="en-US" sz="980" dirty="0">
                <a:solidFill>
                  <a:srgbClr val="505050"/>
                </a:solidFill>
                <a:latin typeface="Segoe UI"/>
                <a:cs typeface="Segoe UI" panose="020B0502040204020203" pitchFamily="34" charset="0"/>
              </a:rPr>
            </a:br>
            <a:r>
              <a:rPr lang="en-US" sz="980" dirty="0">
                <a:solidFill>
                  <a:srgbClr val="505050"/>
                </a:solidFill>
                <a:latin typeface="Segoe UI"/>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xmlns="" id="{A5EC104D-2CED-450C-948D-AE85BF921D17}"/>
              </a:ext>
            </a:extLst>
          </p:cNvPr>
          <p:cNvSpPr/>
          <p:nvPr/>
        </p:nvSpPr>
        <p:spPr bwMode="auto">
          <a:xfrm>
            <a:off x="7757083" y="3269991"/>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xmlns="" id="{CFB30715-06BA-46FE-AA26-8A1533991F39}"/>
              </a:ext>
            </a:extLst>
          </p:cNvPr>
          <p:cNvCxnSpPr>
            <a:cxnSpLocks/>
            <a:stCxn id="235" idx="2"/>
            <a:endCxn id="234" idx="0"/>
          </p:cNvCxnSpPr>
          <p:nvPr/>
        </p:nvCxnSpPr>
        <p:spPr>
          <a:xfrm>
            <a:off x="8380098" y="4129377"/>
            <a:ext cx="144158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xmlns="" id="{FFFE3646-A2BB-43C8-8381-75DE3F167DA4}"/>
              </a:ext>
            </a:extLst>
          </p:cNvPr>
          <p:cNvCxnSpPr>
            <a:cxnSpLocks/>
            <a:stCxn id="231" idx="2"/>
            <a:endCxn id="234" idx="0"/>
          </p:cNvCxnSpPr>
          <p:nvPr/>
        </p:nvCxnSpPr>
        <p:spPr>
          <a:xfrm flipH="1">
            <a:off x="9821686" y="4129377"/>
            <a:ext cx="207" cy="735656"/>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xmlns="" id="{366AC796-81F9-42B5-93CD-206F210829D3}"/>
              </a:ext>
            </a:extLst>
          </p:cNvPr>
          <p:cNvSpPr/>
          <p:nvPr/>
        </p:nvSpPr>
        <p:spPr bwMode="auto">
          <a:xfrm>
            <a:off x="6411130" y="4373697"/>
            <a:ext cx="1034387" cy="280443"/>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Virtual </a:t>
            </a:r>
            <a:r>
              <a:rPr lang="en-US" sz="980" dirty="0" err="1">
                <a:solidFill>
                  <a:srgbClr val="505050"/>
                </a:solidFill>
                <a:latin typeface="Segoe UI"/>
                <a:cs typeface="Segoe UI" panose="020B0502040204020203" pitchFamily="34" charset="0"/>
              </a:rPr>
              <a:t>kubelet</a:t>
            </a:r>
            <a:endParaRPr lang="en-US" sz="980" dirty="0">
              <a:solidFill>
                <a:srgbClr val="505050"/>
              </a:solidFill>
              <a:latin typeface="Segoe UI"/>
              <a:cs typeface="Segoe UI" panose="020B0502040204020203" pitchFamily="34" charset="0"/>
            </a:endParaRPr>
          </a:p>
        </p:txBody>
      </p:sp>
      <p:sp>
        <p:nvSpPr>
          <p:cNvPr id="239" name="Rectangle: Rounded Corners 238">
            <a:extLst>
              <a:ext uri="{FF2B5EF4-FFF2-40B4-BE49-F238E27FC236}">
                <a16:creationId xmlns:a16="http://schemas.microsoft.com/office/drawing/2014/main" xmlns="" id="{825C24B8-E6DB-4D46-8824-9D14ED6E4E7B}"/>
              </a:ext>
            </a:extLst>
          </p:cNvPr>
          <p:cNvSpPr/>
          <p:nvPr/>
        </p:nvSpPr>
        <p:spPr bwMode="auto">
          <a:xfrm>
            <a:off x="9198670" y="1962749"/>
            <a:ext cx="1246030" cy="859386"/>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lang="en-US" sz="980" dirty="0">
                <a:solidFill>
                  <a:srgbClr val="505050"/>
                </a:solidFill>
                <a:latin typeface="Segoe UI"/>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xmlns="" id="{CB614506-F510-45A0-8973-A7277D0A8ABD}"/>
              </a:ext>
            </a:extLst>
          </p:cNvPr>
          <p:cNvCxnSpPr>
            <a:cxnSpLocks/>
            <a:stCxn id="245" idx="0"/>
          </p:cNvCxnSpPr>
          <p:nvPr/>
        </p:nvCxnSpPr>
        <p:spPr>
          <a:xfrm rot="16200000" flipV="1">
            <a:off x="5574183" y="1913856"/>
            <a:ext cx="1491425" cy="122084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xmlns="" id="{BCE53E42-03E4-4BD3-86E7-16C6C6AB176F}"/>
              </a:ext>
            </a:extLst>
          </p:cNvPr>
          <p:cNvCxnSpPr>
            <a:cxnSpLocks/>
            <a:stCxn id="235" idx="0"/>
          </p:cNvCxnSpPr>
          <p:nvPr/>
        </p:nvCxnSpPr>
        <p:spPr>
          <a:xfrm rot="16200000" flipV="1">
            <a:off x="6113623" y="1003516"/>
            <a:ext cx="1491425" cy="3041527"/>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xmlns="" id="{C56926C6-9AE1-4B45-81BE-BE84D1B24D91}"/>
              </a:ext>
            </a:extLst>
          </p:cNvPr>
          <p:cNvCxnSpPr>
            <a:cxnSpLocks/>
            <a:stCxn id="247" idx="3"/>
          </p:cNvCxnSpPr>
          <p:nvPr/>
        </p:nvCxnSpPr>
        <p:spPr>
          <a:xfrm flipV="1">
            <a:off x="3948932" y="1778566"/>
            <a:ext cx="647842" cy="1406401"/>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xmlns="" id="{32E991F9-D1DA-4896-A6EE-B7D0F97C17D1}"/>
              </a:ext>
            </a:extLst>
          </p:cNvPr>
          <p:cNvCxnSpPr>
            <a:cxnSpLocks/>
            <a:stCxn id="248" idx="3"/>
          </p:cNvCxnSpPr>
          <p:nvPr/>
        </p:nvCxnSpPr>
        <p:spPr>
          <a:xfrm flipV="1">
            <a:off x="3948932" y="1778567"/>
            <a:ext cx="1018741" cy="205912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xmlns="" id="{D82FA09B-FF3B-4544-8A7F-E80126984A0F}"/>
              </a:ext>
            </a:extLst>
          </p:cNvPr>
          <p:cNvCxnSpPr>
            <a:cxnSpLocks/>
            <a:stCxn id="228" idx="2"/>
            <a:endCxn id="251" idx="0"/>
          </p:cNvCxnSpPr>
          <p:nvPr/>
        </p:nvCxnSpPr>
        <p:spPr>
          <a:xfrm flipH="1">
            <a:off x="5153121" y="2091552"/>
            <a:ext cx="1" cy="272317"/>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xmlns="" id="{597AD3AE-B3E2-4BAC-88DD-CC950DBA9A93}"/>
              </a:ext>
            </a:extLst>
          </p:cNvPr>
          <p:cNvSpPr/>
          <p:nvPr/>
        </p:nvSpPr>
        <p:spPr>
          <a:xfrm>
            <a:off x="7340161"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9" name="Freeform: Shape 198">
            <a:extLst>
              <a:ext uri="{FF2B5EF4-FFF2-40B4-BE49-F238E27FC236}">
                <a16:creationId xmlns:a16="http://schemas.microsoft.com/office/drawing/2014/main" xmlns="" id="{1C3991A5-225D-4767-80DE-3EA529C26E2D}"/>
              </a:ext>
            </a:extLst>
          </p:cNvPr>
          <p:cNvSpPr/>
          <p:nvPr/>
        </p:nvSpPr>
        <p:spPr>
          <a:xfrm>
            <a:off x="7340161"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0" name="Freeform: Shape 199">
            <a:extLst>
              <a:ext uri="{FF2B5EF4-FFF2-40B4-BE49-F238E27FC236}">
                <a16:creationId xmlns:a16="http://schemas.microsoft.com/office/drawing/2014/main" xmlns="" id="{50A9DBC2-B9FB-4D83-9CBC-107379AF4901}"/>
              </a:ext>
            </a:extLst>
          </p:cNvPr>
          <p:cNvSpPr/>
          <p:nvPr/>
        </p:nvSpPr>
        <p:spPr>
          <a:xfrm>
            <a:off x="7377055"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1" name="Freeform: Shape 200">
            <a:extLst>
              <a:ext uri="{FF2B5EF4-FFF2-40B4-BE49-F238E27FC236}">
                <a16:creationId xmlns:a16="http://schemas.microsoft.com/office/drawing/2014/main" xmlns="" id="{B93E76D2-8276-4EFE-BBB1-8CEC961984F7}"/>
              </a:ext>
            </a:extLst>
          </p:cNvPr>
          <p:cNvSpPr/>
          <p:nvPr/>
        </p:nvSpPr>
        <p:spPr>
          <a:xfrm>
            <a:off x="7243085" y="379319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2" name="Freeform: Shape 201">
            <a:extLst>
              <a:ext uri="{FF2B5EF4-FFF2-40B4-BE49-F238E27FC236}">
                <a16:creationId xmlns:a16="http://schemas.microsoft.com/office/drawing/2014/main" xmlns="" id="{5B0A58D5-FF84-4C50-B17F-B6EA62096AEB}"/>
              </a:ext>
            </a:extLst>
          </p:cNvPr>
          <p:cNvSpPr/>
          <p:nvPr/>
        </p:nvSpPr>
        <p:spPr>
          <a:xfrm>
            <a:off x="7243085" y="3813607"/>
            <a:ext cx="47099" cy="70648"/>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3" name="Freeform: Shape 202">
            <a:extLst>
              <a:ext uri="{FF2B5EF4-FFF2-40B4-BE49-F238E27FC236}">
                <a16:creationId xmlns:a16="http://schemas.microsoft.com/office/drawing/2014/main" xmlns="" id="{6C1B7548-C44F-482C-863F-60C72C7FA78F}"/>
              </a:ext>
            </a:extLst>
          </p:cNvPr>
          <p:cNvSpPr/>
          <p:nvPr/>
        </p:nvSpPr>
        <p:spPr>
          <a:xfrm>
            <a:off x="7279979" y="3813607"/>
            <a:ext cx="47099" cy="70648"/>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4" name="Freeform: Shape 203">
            <a:extLst>
              <a:ext uri="{FF2B5EF4-FFF2-40B4-BE49-F238E27FC236}">
                <a16:creationId xmlns:a16="http://schemas.microsoft.com/office/drawing/2014/main" xmlns="" id="{BC1E7E8B-80F9-4DB8-9D75-D754DD893F25}"/>
              </a:ext>
            </a:extLst>
          </p:cNvPr>
          <p:cNvSpPr/>
          <p:nvPr/>
        </p:nvSpPr>
        <p:spPr>
          <a:xfrm>
            <a:off x="7386213" y="3881376"/>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5" name="Freeform: Shape 204">
            <a:extLst>
              <a:ext uri="{FF2B5EF4-FFF2-40B4-BE49-F238E27FC236}">
                <a16:creationId xmlns:a16="http://schemas.microsoft.com/office/drawing/2014/main" xmlns="" id="{632F9D32-5E1A-43AE-8EFC-79C415877584}"/>
              </a:ext>
            </a:extLst>
          </p:cNvPr>
          <p:cNvSpPr/>
          <p:nvPr/>
        </p:nvSpPr>
        <p:spPr>
          <a:xfrm>
            <a:off x="7386213"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6" name="Freeform: Shape 205">
            <a:extLst>
              <a:ext uri="{FF2B5EF4-FFF2-40B4-BE49-F238E27FC236}">
                <a16:creationId xmlns:a16="http://schemas.microsoft.com/office/drawing/2014/main" xmlns="" id="{537BC7AD-EC29-4AB2-8A0F-BBDD93044083}"/>
              </a:ext>
            </a:extLst>
          </p:cNvPr>
          <p:cNvSpPr/>
          <p:nvPr/>
        </p:nvSpPr>
        <p:spPr>
          <a:xfrm>
            <a:off x="7423108" y="3901786"/>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7" name="Freeform: Shape 206">
            <a:extLst>
              <a:ext uri="{FF2B5EF4-FFF2-40B4-BE49-F238E27FC236}">
                <a16:creationId xmlns:a16="http://schemas.microsoft.com/office/drawing/2014/main" xmlns="" id="{5FCB9798-6CE1-45B4-B1AB-1CBF236C8D9D}"/>
              </a:ext>
            </a:extLst>
          </p:cNvPr>
          <p:cNvSpPr/>
          <p:nvPr/>
        </p:nvSpPr>
        <p:spPr>
          <a:xfrm>
            <a:off x="7192061" y="3880067"/>
            <a:ext cx="83731" cy="52332"/>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8" name="Freeform: Shape 207">
            <a:extLst>
              <a:ext uri="{FF2B5EF4-FFF2-40B4-BE49-F238E27FC236}">
                <a16:creationId xmlns:a16="http://schemas.microsoft.com/office/drawing/2014/main" xmlns="" id="{57348473-BCF2-4FED-9B2A-5F57DCB6D866}"/>
              </a:ext>
            </a:extLst>
          </p:cNvPr>
          <p:cNvSpPr/>
          <p:nvPr/>
        </p:nvSpPr>
        <p:spPr>
          <a:xfrm>
            <a:off x="7192061" y="3900478"/>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09" name="Freeform: Shape 208">
            <a:extLst>
              <a:ext uri="{FF2B5EF4-FFF2-40B4-BE49-F238E27FC236}">
                <a16:creationId xmlns:a16="http://schemas.microsoft.com/office/drawing/2014/main" xmlns="" id="{B656B17B-EB75-4C49-B00B-74C679B415AE}"/>
              </a:ext>
            </a:extLst>
          </p:cNvPr>
          <p:cNvSpPr/>
          <p:nvPr/>
        </p:nvSpPr>
        <p:spPr>
          <a:xfrm>
            <a:off x="7228955" y="3900478"/>
            <a:ext cx="47099" cy="70648"/>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0" name="Freeform: Shape 209">
            <a:extLst>
              <a:ext uri="{FF2B5EF4-FFF2-40B4-BE49-F238E27FC236}">
                <a16:creationId xmlns:a16="http://schemas.microsoft.com/office/drawing/2014/main" xmlns="" id="{641788E1-233B-4CB8-B975-1394EF7B459D}"/>
              </a:ext>
            </a:extLst>
          </p:cNvPr>
          <p:cNvSpPr/>
          <p:nvPr/>
        </p:nvSpPr>
        <p:spPr>
          <a:xfrm>
            <a:off x="7239683"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1" name="Freeform: Shape 210">
            <a:extLst>
              <a:ext uri="{FF2B5EF4-FFF2-40B4-BE49-F238E27FC236}">
                <a16:creationId xmlns:a16="http://schemas.microsoft.com/office/drawing/2014/main" xmlns="" id="{5ED32C56-A95E-420A-A472-EF37E495FC7E}"/>
              </a:ext>
            </a:extLst>
          </p:cNvPr>
          <p:cNvSpPr/>
          <p:nvPr/>
        </p:nvSpPr>
        <p:spPr>
          <a:xfrm>
            <a:off x="7239683"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2" name="Freeform: Shape 211">
            <a:extLst>
              <a:ext uri="{FF2B5EF4-FFF2-40B4-BE49-F238E27FC236}">
                <a16:creationId xmlns:a16="http://schemas.microsoft.com/office/drawing/2014/main" xmlns="" id="{466A459B-41C8-45EE-9C17-D1FAB4EDD320}"/>
              </a:ext>
            </a:extLst>
          </p:cNvPr>
          <p:cNvSpPr/>
          <p:nvPr/>
        </p:nvSpPr>
        <p:spPr>
          <a:xfrm>
            <a:off x="7276577"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3" name="Freeform: Shape 212">
            <a:extLst>
              <a:ext uri="{FF2B5EF4-FFF2-40B4-BE49-F238E27FC236}">
                <a16:creationId xmlns:a16="http://schemas.microsoft.com/office/drawing/2014/main" xmlns="" id="{44D2A976-2D95-4F4D-9E73-67709991080B}"/>
              </a:ext>
            </a:extLst>
          </p:cNvPr>
          <p:cNvSpPr/>
          <p:nvPr/>
        </p:nvSpPr>
        <p:spPr>
          <a:xfrm>
            <a:off x="7340161" y="3967986"/>
            <a:ext cx="83731" cy="52332"/>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4" name="Freeform: Shape 213">
            <a:extLst>
              <a:ext uri="{FF2B5EF4-FFF2-40B4-BE49-F238E27FC236}">
                <a16:creationId xmlns:a16="http://schemas.microsoft.com/office/drawing/2014/main" xmlns="" id="{820AF3D0-37CB-4967-B6F7-DEAE3F98D167}"/>
              </a:ext>
            </a:extLst>
          </p:cNvPr>
          <p:cNvSpPr/>
          <p:nvPr/>
        </p:nvSpPr>
        <p:spPr>
          <a:xfrm>
            <a:off x="7340161" y="3988395"/>
            <a:ext cx="47099" cy="73265"/>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5" name="Freeform: Shape 214">
            <a:extLst>
              <a:ext uri="{FF2B5EF4-FFF2-40B4-BE49-F238E27FC236}">
                <a16:creationId xmlns:a16="http://schemas.microsoft.com/office/drawing/2014/main" xmlns="" id="{9B8307FF-CDD2-4F2C-84FF-2F3484A9DB70}"/>
              </a:ext>
            </a:extLst>
          </p:cNvPr>
          <p:cNvSpPr/>
          <p:nvPr/>
        </p:nvSpPr>
        <p:spPr>
          <a:xfrm>
            <a:off x="7377055" y="3988395"/>
            <a:ext cx="47099" cy="73265"/>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6" name="Freeform: Shape 215">
            <a:extLst>
              <a:ext uri="{FF2B5EF4-FFF2-40B4-BE49-F238E27FC236}">
                <a16:creationId xmlns:a16="http://schemas.microsoft.com/office/drawing/2014/main" xmlns="" id="{67B15867-AE69-4E1E-8DDF-01B6983E7038}"/>
              </a:ext>
            </a:extLst>
          </p:cNvPr>
          <p:cNvSpPr/>
          <p:nvPr/>
        </p:nvSpPr>
        <p:spPr>
          <a:xfrm>
            <a:off x="7289137" y="3881376"/>
            <a:ext cx="83731" cy="52332"/>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7" name="Freeform: Shape 216">
            <a:extLst>
              <a:ext uri="{FF2B5EF4-FFF2-40B4-BE49-F238E27FC236}">
                <a16:creationId xmlns:a16="http://schemas.microsoft.com/office/drawing/2014/main" xmlns="" id="{6B3AA115-C856-4F1D-8D70-F03CB1F0C643}"/>
              </a:ext>
            </a:extLst>
          </p:cNvPr>
          <p:cNvSpPr/>
          <p:nvPr/>
        </p:nvSpPr>
        <p:spPr>
          <a:xfrm>
            <a:off x="7289137" y="3901786"/>
            <a:ext cx="47099" cy="70648"/>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218" name="Freeform: Shape 217">
            <a:extLst>
              <a:ext uri="{FF2B5EF4-FFF2-40B4-BE49-F238E27FC236}">
                <a16:creationId xmlns:a16="http://schemas.microsoft.com/office/drawing/2014/main" xmlns="" id="{16B8789E-D822-4DC0-9A65-14A436C63AC1}"/>
              </a:ext>
            </a:extLst>
          </p:cNvPr>
          <p:cNvSpPr/>
          <p:nvPr/>
        </p:nvSpPr>
        <p:spPr>
          <a:xfrm>
            <a:off x="7326032" y="3901786"/>
            <a:ext cx="47099" cy="70648"/>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1" name="Freeform: Shape 190">
            <a:extLst>
              <a:ext uri="{FF2B5EF4-FFF2-40B4-BE49-F238E27FC236}">
                <a16:creationId xmlns:a16="http://schemas.microsoft.com/office/drawing/2014/main" xmlns="" id="{E728755F-7AF6-4A67-BECC-6F806827CDCF}"/>
              </a:ext>
            </a:extLst>
          </p:cNvPr>
          <p:cNvSpPr/>
          <p:nvPr/>
        </p:nvSpPr>
        <p:spPr>
          <a:xfrm>
            <a:off x="7191688" y="5245972"/>
            <a:ext cx="294227" cy="186770"/>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2" name="Freeform: Shape 191">
            <a:extLst>
              <a:ext uri="{FF2B5EF4-FFF2-40B4-BE49-F238E27FC236}">
                <a16:creationId xmlns:a16="http://schemas.microsoft.com/office/drawing/2014/main" xmlns="" id="{D0CDACCD-1655-454F-811C-0D0835FB0E31}"/>
              </a:ext>
            </a:extLst>
          </p:cNvPr>
          <p:cNvSpPr/>
          <p:nvPr/>
        </p:nvSpPr>
        <p:spPr>
          <a:xfrm>
            <a:off x="7313728" y="5289212"/>
            <a:ext cx="69080" cy="3837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3" name="Freeform: Shape 192">
            <a:extLst>
              <a:ext uri="{FF2B5EF4-FFF2-40B4-BE49-F238E27FC236}">
                <a16:creationId xmlns:a16="http://schemas.microsoft.com/office/drawing/2014/main" xmlns="" id="{0F1EC7C2-3694-44EB-AED2-22E46E2AEC00}"/>
              </a:ext>
            </a:extLst>
          </p:cNvPr>
          <p:cNvSpPr/>
          <p:nvPr/>
        </p:nvSpPr>
        <p:spPr>
          <a:xfrm>
            <a:off x="7342895" y="5289211"/>
            <a:ext cx="10234" cy="99781"/>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4" name="Freeform: Shape 193">
            <a:extLst>
              <a:ext uri="{FF2B5EF4-FFF2-40B4-BE49-F238E27FC236}">
                <a16:creationId xmlns:a16="http://schemas.microsoft.com/office/drawing/2014/main" xmlns="" id="{26628AEA-0BD9-4534-A108-3D1D4E97BBCC}"/>
              </a:ext>
            </a:extLst>
          </p:cNvPr>
          <p:cNvSpPr/>
          <p:nvPr/>
        </p:nvSpPr>
        <p:spPr>
          <a:xfrm>
            <a:off x="7275863" y="5363663"/>
            <a:ext cx="143276" cy="143275"/>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5" name="Freeform: Shape 194">
            <a:extLst>
              <a:ext uri="{FF2B5EF4-FFF2-40B4-BE49-F238E27FC236}">
                <a16:creationId xmlns:a16="http://schemas.microsoft.com/office/drawing/2014/main" xmlns="" id="{D6281C21-9AA2-4274-9700-54AECC59AE06}"/>
              </a:ext>
            </a:extLst>
          </p:cNvPr>
          <p:cNvSpPr/>
          <p:nvPr/>
        </p:nvSpPr>
        <p:spPr>
          <a:xfrm>
            <a:off x="7342895"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6" name="Freeform: Shape 195">
            <a:extLst>
              <a:ext uri="{FF2B5EF4-FFF2-40B4-BE49-F238E27FC236}">
                <a16:creationId xmlns:a16="http://schemas.microsoft.com/office/drawing/2014/main" xmlns="" id="{A42BC124-E731-49E7-B997-F543BDDEEC25}"/>
              </a:ext>
            </a:extLst>
          </p:cNvPr>
          <p:cNvSpPr/>
          <p:nvPr/>
        </p:nvSpPr>
        <p:spPr>
          <a:xfrm>
            <a:off x="737538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7" name="Freeform: Shape 196">
            <a:extLst>
              <a:ext uri="{FF2B5EF4-FFF2-40B4-BE49-F238E27FC236}">
                <a16:creationId xmlns:a16="http://schemas.microsoft.com/office/drawing/2014/main" xmlns="" id="{318E21A2-90CC-4B40-8C82-6FFEED77E253}"/>
              </a:ext>
            </a:extLst>
          </p:cNvPr>
          <p:cNvSpPr/>
          <p:nvPr/>
        </p:nvSpPr>
        <p:spPr>
          <a:xfrm>
            <a:off x="7306308" y="5395388"/>
            <a:ext cx="10234" cy="81871"/>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8" name="Freeform: Shape 177">
            <a:extLst>
              <a:ext uri="{FF2B5EF4-FFF2-40B4-BE49-F238E27FC236}">
                <a16:creationId xmlns:a16="http://schemas.microsoft.com/office/drawing/2014/main" xmlns="" id="{E6F33D71-8B76-469F-8008-1C78DEC9FA20}"/>
              </a:ext>
            </a:extLst>
          </p:cNvPr>
          <p:cNvSpPr/>
          <p:nvPr/>
        </p:nvSpPr>
        <p:spPr>
          <a:xfrm>
            <a:off x="10981205" y="5217367"/>
            <a:ext cx="330863" cy="210026"/>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79" name="Freeform: Shape 178">
            <a:extLst>
              <a:ext uri="{FF2B5EF4-FFF2-40B4-BE49-F238E27FC236}">
                <a16:creationId xmlns:a16="http://schemas.microsoft.com/office/drawing/2014/main" xmlns="" id="{9D22FB69-879A-42BD-BBE4-F71A3081EA85}"/>
              </a:ext>
            </a:extLst>
          </p:cNvPr>
          <p:cNvSpPr/>
          <p:nvPr/>
        </p:nvSpPr>
        <p:spPr>
          <a:xfrm>
            <a:off x="11152965" y="5481769"/>
            <a:ext cx="198517" cy="28771"/>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0" name="Freeform: Shape 179">
            <a:extLst>
              <a:ext uri="{FF2B5EF4-FFF2-40B4-BE49-F238E27FC236}">
                <a16:creationId xmlns:a16="http://schemas.microsoft.com/office/drawing/2014/main" xmlns="" id="{65810C68-5915-4D8D-8DFF-A5E782C4F335}"/>
              </a:ext>
            </a:extLst>
          </p:cNvPr>
          <p:cNvSpPr/>
          <p:nvPr/>
        </p:nvSpPr>
        <p:spPr>
          <a:xfrm>
            <a:off x="11152966" y="5432283"/>
            <a:ext cx="11508" cy="60418"/>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1" name="Freeform: Shape 180">
            <a:extLst>
              <a:ext uri="{FF2B5EF4-FFF2-40B4-BE49-F238E27FC236}">
                <a16:creationId xmlns:a16="http://schemas.microsoft.com/office/drawing/2014/main" xmlns="" id="{8F08C030-50BA-4808-A9DF-2179E2DCD1F2}"/>
              </a:ext>
            </a:extLst>
          </p:cNvPr>
          <p:cNvSpPr/>
          <p:nvPr/>
        </p:nvSpPr>
        <p:spPr>
          <a:xfrm>
            <a:off x="11152966"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2" name="Freeform: Shape 181">
            <a:extLst>
              <a:ext uri="{FF2B5EF4-FFF2-40B4-BE49-F238E27FC236}">
                <a16:creationId xmlns:a16="http://schemas.microsoft.com/office/drawing/2014/main" xmlns="" id="{7A6D1BB0-F3E3-4E6E-BE17-A12512F66ABC}"/>
              </a:ext>
            </a:extLst>
          </p:cNvPr>
          <p:cNvSpPr/>
          <p:nvPr/>
        </p:nvSpPr>
        <p:spPr>
          <a:xfrm>
            <a:off x="11152965" y="5346259"/>
            <a:ext cx="198517" cy="31647"/>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3" name="Freeform: Shape 182">
            <a:extLst>
              <a:ext uri="{FF2B5EF4-FFF2-40B4-BE49-F238E27FC236}">
                <a16:creationId xmlns:a16="http://schemas.microsoft.com/office/drawing/2014/main" xmlns="" id="{8F6E6942-0F9C-43CF-A969-4266DB9849E0}"/>
              </a:ext>
            </a:extLst>
          </p:cNvPr>
          <p:cNvSpPr/>
          <p:nvPr/>
        </p:nvSpPr>
        <p:spPr>
          <a:xfrm>
            <a:off x="11198135" y="5346259"/>
            <a:ext cx="11508" cy="71927"/>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4" name="Freeform: Shape 183">
            <a:extLst>
              <a:ext uri="{FF2B5EF4-FFF2-40B4-BE49-F238E27FC236}">
                <a16:creationId xmlns:a16="http://schemas.microsoft.com/office/drawing/2014/main" xmlns="" id="{AF3CB544-8C0B-4911-8BB4-3B392ADBED0C}"/>
              </a:ext>
            </a:extLst>
          </p:cNvPr>
          <p:cNvSpPr/>
          <p:nvPr/>
        </p:nvSpPr>
        <p:spPr>
          <a:xfrm>
            <a:off x="11197848" y="5424515"/>
            <a:ext cx="11508" cy="86312"/>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5" name="Freeform: Shape 184">
            <a:extLst>
              <a:ext uri="{FF2B5EF4-FFF2-40B4-BE49-F238E27FC236}">
                <a16:creationId xmlns:a16="http://schemas.microsoft.com/office/drawing/2014/main" xmlns="" id="{5810D87C-AD2F-47ED-BE51-F021728E6BC1}"/>
              </a:ext>
            </a:extLst>
          </p:cNvPr>
          <p:cNvSpPr/>
          <p:nvPr/>
        </p:nvSpPr>
        <p:spPr>
          <a:xfrm>
            <a:off x="11152966" y="5424515"/>
            <a:ext cx="57541" cy="20139"/>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6" name="Freeform: Shape 185">
            <a:extLst>
              <a:ext uri="{FF2B5EF4-FFF2-40B4-BE49-F238E27FC236}">
                <a16:creationId xmlns:a16="http://schemas.microsoft.com/office/drawing/2014/main" xmlns="" id="{B0DE4FD5-9D37-4206-A938-FD1D8626EC85}"/>
              </a:ext>
            </a:extLst>
          </p:cNvPr>
          <p:cNvSpPr/>
          <p:nvPr/>
        </p:nvSpPr>
        <p:spPr>
          <a:xfrm>
            <a:off x="11152966" y="5406390"/>
            <a:ext cx="57541" cy="20139"/>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7" name="Freeform: Shape 186">
            <a:extLst>
              <a:ext uri="{FF2B5EF4-FFF2-40B4-BE49-F238E27FC236}">
                <a16:creationId xmlns:a16="http://schemas.microsoft.com/office/drawing/2014/main" xmlns="" id="{AACAD4DA-31C4-490F-84B8-CD42FB5CC74A}"/>
              </a:ext>
            </a:extLst>
          </p:cNvPr>
          <p:cNvSpPr/>
          <p:nvPr/>
        </p:nvSpPr>
        <p:spPr>
          <a:xfrm>
            <a:off x="11197848" y="5424515"/>
            <a:ext cx="152484" cy="17263"/>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8" name="Freeform: Shape 187">
            <a:extLst>
              <a:ext uri="{FF2B5EF4-FFF2-40B4-BE49-F238E27FC236}">
                <a16:creationId xmlns:a16="http://schemas.microsoft.com/office/drawing/2014/main" xmlns="" id="{8FA20F34-46B3-4CBF-B9F0-44891276AD9A}"/>
              </a:ext>
            </a:extLst>
          </p:cNvPr>
          <p:cNvSpPr/>
          <p:nvPr/>
        </p:nvSpPr>
        <p:spPr>
          <a:xfrm>
            <a:off x="11198135" y="5406390"/>
            <a:ext cx="152484" cy="20139"/>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89" name="Freeform: Shape 188">
            <a:extLst>
              <a:ext uri="{FF2B5EF4-FFF2-40B4-BE49-F238E27FC236}">
                <a16:creationId xmlns:a16="http://schemas.microsoft.com/office/drawing/2014/main" xmlns="" id="{A22F6DC5-984F-484D-A7DC-92689E8F84A3}"/>
              </a:ext>
            </a:extLst>
          </p:cNvPr>
          <p:cNvSpPr/>
          <p:nvPr/>
        </p:nvSpPr>
        <p:spPr>
          <a:xfrm>
            <a:off x="11339975" y="5430845"/>
            <a:ext cx="11508" cy="63296"/>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90" name="Freeform: Shape 189">
            <a:extLst>
              <a:ext uri="{FF2B5EF4-FFF2-40B4-BE49-F238E27FC236}">
                <a16:creationId xmlns:a16="http://schemas.microsoft.com/office/drawing/2014/main" xmlns="" id="{7639BA62-CE46-4E9F-969B-E4F274145E50}"/>
              </a:ext>
            </a:extLst>
          </p:cNvPr>
          <p:cNvSpPr/>
          <p:nvPr/>
        </p:nvSpPr>
        <p:spPr>
          <a:xfrm>
            <a:off x="11339975" y="5365823"/>
            <a:ext cx="11508" cy="60418"/>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5">
            <a:extLst>
              <a:ext uri="{FF2B5EF4-FFF2-40B4-BE49-F238E27FC236}">
                <a16:creationId xmlns:a16="http://schemas.microsoft.com/office/drawing/2014/main" xmlns="" id="{7ADDB827-4BFC-4875-9CA4-4EF38289355F}"/>
              </a:ext>
            </a:extLst>
          </p:cNvPr>
          <p:cNvSpPr>
            <a:spLocks/>
          </p:cNvSpPr>
          <p:nvPr/>
        </p:nvSpPr>
        <p:spPr bwMode="auto">
          <a:xfrm>
            <a:off x="7391544"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3" name="Freeform 5">
            <a:extLst>
              <a:ext uri="{FF2B5EF4-FFF2-40B4-BE49-F238E27FC236}">
                <a16:creationId xmlns:a16="http://schemas.microsoft.com/office/drawing/2014/main" xmlns="" id="{1A41C292-FC6B-4F55-B414-7AAA8808BE0A}"/>
              </a:ext>
            </a:extLst>
          </p:cNvPr>
          <p:cNvSpPr>
            <a:spLocks/>
          </p:cNvSpPr>
          <p:nvPr/>
        </p:nvSpPr>
        <p:spPr bwMode="auto">
          <a:xfrm>
            <a:off x="5457921" y="5155024"/>
            <a:ext cx="310070" cy="193267"/>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25" name="Graphic 124">
            <a:extLst>
              <a:ext uri="{FF2B5EF4-FFF2-40B4-BE49-F238E27FC236}">
                <a16:creationId xmlns:a16="http://schemas.microsoft.com/office/drawing/2014/main" xmlns="" id="{BCE6B22C-36EF-4E16-8FC4-C531E7F7F52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487335" y="3138652"/>
            <a:ext cx="270829" cy="282115"/>
          </a:xfrm>
          <a:prstGeom prst="rect">
            <a:avLst/>
          </a:prstGeom>
        </p:spPr>
      </p:pic>
      <p:pic>
        <p:nvPicPr>
          <p:cNvPr id="126" name="Graphic 125">
            <a:extLst>
              <a:ext uri="{FF2B5EF4-FFF2-40B4-BE49-F238E27FC236}">
                <a16:creationId xmlns:a16="http://schemas.microsoft.com/office/drawing/2014/main" xmlns="" id="{B8A68537-689C-4FFA-BB9B-8CB8C13D8393}"/>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515426" y="3788115"/>
            <a:ext cx="244674" cy="280819"/>
          </a:xfrm>
          <a:prstGeom prst="rect">
            <a:avLst/>
          </a:prstGeom>
        </p:spPr>
      </p:pic>
      <p:pic>
        <p:nvPicPr>
          <p:cNvPr id="166" name="Graphic 165">
            <a:extLst>
              <a:ext uri="{FF2B5EF4-FFF2-40B4-BE49-F238E27FC236}">
                <a16:creationId xmlns:a16="http://schemas.microsoft.com/office/drawing/2014/main" xmlns="" id="{2E043F8A-D606-4DEE-AAF5-B37BBAAAFC56}"/>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451580" y="4489614"/>
            <a:ext cx="303309" cy="215993"/>
          </a:xfrm>
          <a:prstGeom prst="rect">
            <a:avLst/>
          </a:prstGeom>
        </p:spPr>
      </p:pic>
      <p:pic>
        <p:nvPicPr>
          <p:cNvPr id="167" name="Graphic 166">
            <a:extLst>
              <a:ext uri="{FF2B5EF4-FFF2-40B4-BE49-F238E27FC236}">
                <a16:creationId xmlns:a16="http://schemas.microsoft.com/office/drawing/2014/main" xmlns="" id="{811556D5-EC5F-481C-9EA3-8C6A61FF3D37}"/>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0090557" y="2472658"/>
            <a:ext cx="272459" cy="272459"/>
          </a:xfrm>
          <a:prstGeom prst="rect">
            <a:avLst/>
          </a:prstGeom>
        </p:spPr>
      </p:pic>
      <p:pic>
        <p:nvPicPr>
          <p:cNvPr id="168" name="Graphic 167">
            <a:extLst>
              <a:ext uri="{FF2B5EF4-FFF2-40B4-BE49-F238E27FC236}">
                <a16:creationId xmlns:a16="http://schemas.microsoft.com/office/drawing/2014/main" xmlns="" id="{27195087-821A-4C68-9191-49AB9F4C8948}"/>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631522" y="3779945"/>
            <a:ext cx="292398" cy="273446"/>
          </a:xfrm>
          <a:prstGeom prst="rect">
            <a:avLst/>
          </a:prstGeom>
        </p:spPr>
      </p:pic>
      <p:pic>
        <p:nvPicPr>
          <p:cNvPr id="169" name="Graphic 168">
            <a:extLst>
              <a:ext uri="{FF2B5EF4-FFF2-40B4-BE49-F238E27FC236}">
                <a16:creationId xmlns:a16="http://schemas.microsoft.com/office/drawing/2014/main" xmlns="" id="{AB37986F-93EB-430E-9569-A2727087B69D}"/>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0085413" y="3800652"/>
            <a:ext cx="294992" cy="261353"/>
          </a:xfrm>
          <a:prstGeom prst="rect">
            <a:avLst/>
          </a:prstGeom>
        </p:spPr>
      </p:pic>
      <p:pic>
        <p:nvPicPr>
          <p:cNvPr id="170" name="Graphic 169">
            <a:extLst>
              <a:ext uri="{FF2B5EF4-FFF2-40B4-BE49-F238E27FC236}">
                <a16:creationId xmlns:a16="http://schemas.microsoft.com/office/drawing/2014/main" xmlns="" id="{2C9826F4-70DE-4D57-B4F8-338253CEEFB0}"/>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8626573" y="5278444"/>
            <a:ext cx="293506" cy="233887"/>
          </a:xfrm>
          <a:prstGeom prst="rect">
            <a:avLst/>
          </a:prstGeom>
        </p:spPr>
      </p:pic>
      <p:pic>
        <p:nvPicPr>
          <p:cNvPr id="171" name="Graphic 170">
            <a:extLst>
              <a:ext uri="{FF2B5EF4-FFF2-40B4-BE49-F238E27FC236}">
                <a16:creationId xmlns:a16="http://schemas.microsoft.com/office/drawing/2014/main" xmlns="" id="{FDEE5DBB-5322-4281-AF34-9160DAB77F3A}"/>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10085413" y="5265479"/>
            <a:ext cx="277454" cy="231594"/>
          </a:xfrm>
          <a:prstGeom prst="rect">
            <a:avLst/>
          </a:prstGeom>
        </p:spPr>
      </p:pic>
      <p:pic>
        <p:nvPicPr>
          <p:cNvPr id="172" name="Picture 171">
            <a:extLst>
              <a:ext uri="{FF2B5EF4-FFF2-40B4-BE49-F238E27FC236}">
                <a16:creationId xmlns:a16="http://schemas.microsoft.com/office/drawing/2014/main" xmlns="" id="{4E3FD252-CE03-4740-AE53-1BB3BFCCF0E7}"/>
              </a:ext>
            </a:extLst>
          </p:cNvPr>
          <p:cNvPicPr>
            <a:picLocks noChangeAspect="1"/>
          </p:cNvPicPr>
          <p:nvPr/>
        </p:nvPicPr>
        <p:blipFill rotWithShape="1">
          <a:blip r:embed="rId21"/>
          <a:srcRect t="13129" r="7843"/>
          <a:stretch/>
        </p:blipFill>
        <p:spPr>
          <a:xfrm>
            <a:off x="3642868" y="3197264"/>
            <a:ext cx="231385" cy="218110"/>
          </a:xfrm>
          <a:prstGeom prst="rect">
            <a:avLst/>
          </a:prstGeom>
        </p:spPr>
      </p:pic>
      <p:pic>
        <p:nvPicPr>
          <p:cNvPr id="173" name="Picture 172">
            <a:extLst>
              <a:ext uri="{FF2B5EF4-FFF2-40B4-BE49-F238E27FC236}">
                <a16:creationId xmlns:a16="http://schemas.microsoft.com/office/drawing/2014/main" xmlns=""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26134" y="3870094"/>
            <a:ext cx="256099" cy="185905"/>
          </a:xfrm>
          <a:prstGeom prst="rect">
            <a:avLst/>
          </a:prstGeom>
        </p:spPr>
      </p:pic>
      <p:pic>
        <p:nvPicPr>
          <p:cNvPr id="174" name="Picture 173">
            <a:extLst>
              <a:ext uri="{FF2B5EF4-FFF2-40B4-BE49-F238E27FC236}">
                <a16:creationId xmlns:a16="http://schemas.microsoft.com/office/drawing/2014/main" xmlns="" id="{73EB78FB-4B24-4CB6-9617-C97202E8588B}"/>
              </a:ext>
            </a:extLst>
          </p:cNvPr>
          <p:cNvPicPr>
            <a:picLocks noChangeAspect="1"/>
          </p:cNvPicPr>
          <p:nvPr/>
        </p:nvPicPr>
        <p:blipFill rotWithShape="1">
          <a:blip r:embed="rId23"/>
          <a:srcRect b="30380"/>
          <a:stretch/>
        </p:blipFill>
        <p:spPr>
          <a:xfrm>
            <a:off x="3592768" y="4547694"/>
            <a:ext cx="308337" cy="180190"/>
          </a:xfrm>
          <a:prstGeom prst="rect">
            <a:avLst/>
          </a:prstGeom>
        </p:spPr>
      </p:pic>
      <p:grpSp>
        <p:nvGrpSpPr>
          <p:cNvPr id="2" name="Group 1">
            <a:extLst>
              <a:ext uri="{FF2B5EF4-FFF2-40B4-BE49-F238E27FC236}">
                <a16:creationId xmlns:a16="http://schemas.microsoft.com/office/drawing/2014/main" xmlns="" id="{00EDEBF4-7F8D-46EE-9674-1A5D26AC69A9}"/>
              </a:ext>
            </a:extLst>
          </p:cNvPr>
          <p:cNvGrpSpPr/>
          <p:nvPr/>
        </p:nvGrpSpPr>
        <p:grpSpPr>
          <a:xfrm>
            <a:off x="4361783" y="1784193"/>
            <a:ext cx="1582678" cy="307359"/>
            <a:chOff x="4449245" y="1819473"/>
            <a:chExt cx="1614414" cy="313522"/>
          </a:xfrm>
        </p:grpSpPr>
        <p:sp>
          <p:nvSpPr>
            <p:cNvPr id="228" name="Rectangle: Rounded Corners 227">
              <a:extLst>
                <a:ext uri="{FF2B5EF4-FFF2-40B4-BE49-F238E27FC236}">
                  <a16:creationId xmlns:a16="http://schemas.microsoft.com/office/drawing/2014/main" xmlns=""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980" dirty="0">
                  <a:solidFill>
                    <a:srgbClr val="FFFFFF"/>
                  </a:solidFill>
                  <a:latin typeface="Segoe UI"/>
                  <a:cs typeface="Segoe UI" panose="020B0502040204020203" pitchFamily="34" charset="0"/>
                </a:rPr>
                <a:t>OSBA</a:t>
              </a:r>
            </a:p>
          </p:txBody>
        </p:sp>
        <p:pic>
          <p:nvPicPr>
            <p:cNvPr id="124" name="Graphic 123">
              <a:extLst>
                <a:ext uri="{FF2B5EF4-FFF2-40B4-BE49-F238E27FC236}">
                  <a16:creationId xmlns:a16="http://schemas.microsoft.com/office/drawing/2014/main" xmlns="" id="{01A36A50-BECD-4E72-8D04-372819D6DAA3}"/>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xmlns="" id="{0A4FA8E7-3CAD-4FB2-B113-DE1F45EF08CE}"/>
                </a:ext>
              </a:extLst>
            </p:cNvPr>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xmlns="" id="{A301B499-C0DF-40F1-829E-B4448C8B6D5B}"/>
              </a:ext>
            </a:extLst>
          </p:cNvPr>
          <p:cNvPicPr>
            <a:picLocks noChangeAspect="1"/>
          </p:cNvPicPr>
          <p:nvPr/>
        </p:nvPicPr>
        <p:blipFill rotWithShape="1">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644780" y="5108890"/>
            <a:ext cx="229431" cy="282964"/>
          </a:xfrm>
          <a:prstGeom prst="rect">
            <a:avLst/>
          </a:prstGeom>
        </p:spPr>
      </p:pic>
      <p:sp>
        <p:nvSpPr>
          <p:cNvPr id="177" name="Freeform 5">
            <a:extLst>
              <a:ext uri="{FF2B5EF4-FFF2-40B4-BE49-F238E27FC236}">
                <a16:creationId xmlns:a16="http://schemas.microsoft.com/office/drawing/2014/main" xmlns="" id="{307A31F5-9F41-4842-9A32-8A24B86550F2}"/>
              </a:ext>
            </a:extLst>
          </p:cNvPr>
          <p:cNvSpPr>
            <a:spLocks/>
          </p:cNvSpPr>
          <p:nvPr/>
        </p:nvSpPr>
        <p:spPr bwMode="auto">
          <a:xfrm>
            <a:off x="6095241" y="5882119"/>
            <a:ext cx="418945" cy="2611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0" name="Rectangle 159">
            <a:hlinkClick r:id="rId27" action="ppaction://hlinksldjump"/>
            <a:extLst>
              <a:ext uri="{FF2B5EF4-FFF2-40B4-BE49-F238E27FC236}">
                <a16:creationId xmlns:a16="http://schemas.microsoft.com/office/drawing/2014/main" xmlns="" id="{A1777104-B11D-4087-975E-254ACB0EDC8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xmlns="" id="{308210D6-6600-4EED-9F7F-AD169D0A0A2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xmlns="" id="{0972ED7B-277C-4181-ACD0-7D93A72BB02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xmlns="" id="{268124A5-719E-4064-8DD4-8ECD1033FCC5}"/>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Rounded Corners 60">
            <a:extLst>
              <a:ext uri="{FF2B5EF4-FFF2-40B4-BE49-F238E27FC236}">
                <a16:creationId xmlns:a16="http://schemas.microsoft.com/office/drawing/2014/main" xmlns="" id="{F8C3CC0C-0693-BE40-82A5-6258E9FFD05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65" name="Group 164">
            <a:extLst>
              <a:ext uri="{FF2B5EF4-FFF2-40B4-BE49-F238E27FC236}">
                <a16:creationId xmlns:a16="http://schemas.microsoft.com/office/drawing/2014/main" xmlns="" id="{7749843E-B382-0B4C-A2AF-E019FB2B2A4B}"/>
              </a:ext>
            </a:extLst>
          </p:cNvPr>
          <p:cNvGrpSpPr/>
          <p:nvPr/>
        </p:nvGrpSpPr>
        <p:grpSpPr>
          <a:xfrm>
            <a:off x="771839" y="376707"/>
            <a:ext cx="547979" cy="528905"/>
            <a:chOff x="2368476" y="589018"/>
            <a:chExt cx="1012508" cy="977265"/>
          </a:xfrm>
        </p:grpSpPr>
        <p:sp>
          <p:nvSpPr>
            <p:cNvPr id="257" name="Freeform: Shape 67">
              <a:extLst>
                <a:ext uri="{FF2B5EF4-FFF2-40B4-BE49-F238E27FC236}">
                  <a16:creationId xmlns:a16="http://schemas.microsoft.com/office/drawing/2014/main" xmlns="" id="{68E1ACFE-9E01-BE46-98CD-B4E50ECD64E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8" name="Freeform: Shape 68">
              <a:extLst>
                <a:ext uri="{FF2B5EF4-FFF2-40B4-BE49-F238E27FC236}">
                  <a16:creationId xmlns:a16="http://schemas.microsoft.com/office/drawing/2014/main" xmlns="" id="{ED213708-910F-F04F-8762-3837D05EDF2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59" name="Freeform: Shape 69">
              <a:extLst>
                <a:ext uri="{FF2B5EF4-FFF2-40B4-BE49-F238E27FC236}">
                  <a16:creationId xmlns:a16="http://schemas.microsoft.com/office/drawing/2014/main" xmlns="" id="{863F526A-E855-764E-AB7D-56AEB6CB647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0" name="Freeform: Shape 70">
              <a:extLst>
                <a:ext uri="{FF2B5EF4-FFF2-40B4-BE49-F238E27FC236}">
                  <a16:creationId xmlns:a16="http://schemas.microsoft.com/office/drawing/2014/main" xmlns="" id="{E112B165-00E3-004F-BC71-15C8940A547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1" name="Freeform: Shape 71">
              <a:extLst>
                <a:ext uri="{FF2B5EF4-FFF2-40B4-BE49-F238E27FC236}">
                  <a16:creationId xmlns:a16="http://schemas.microsoft.com/office/drawing/2014/main" xmlns="" id="{23FA1126-9E6D-1949-A51B-6DB8B6500D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2" name="Freeform: Shape 72">
              <a:extLst>
                <a:ext uri="{FF2B5EF4-FFF2-40B4-BE49-F238E27FC236}">
                  <a16:creationId xmlns:a16="http://schemas.microsoft.com/office/drawing/2014/main" xmlns="" id="{5528E92B-02DF-5F4C-8E69-C24BEB5EFF3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3" name="Freeform: Shape 73">
              <a:extLst>
                <a:ext uri="{FF2B5EF4-FFF2-40B4-BE49-F238E27FC236}">
                  <a16:creationId xmlns:a16="http://schemas.microsoft.com/office/drawing/2014/main" xmlns="" id="{F8869A00-BC16-634C-8804-EDA4D630E9B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4" name="Freeform: Shape 74">
              <a:extLst>
                <a:ext uri="{FF2B5EF4-FFF2-40B4-BE49-F238E27FC236}">
                  <a16:creationId xmlns:a16="http://schemas.microsoft.com/office/drawing/2014/main" xmlns="" id="{AF2596E6-517A-2C45-BBB2-297B1C09C43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5" name="Freeform: Shape 75">
              <a:extLst>
                <a:ext uri="{FF2B5EF4-FFF2-40B4-BE49-F238E27FC236}">
                  <a16:creationId xmlns:a16="http://schemas.microsoft.com/office/drawing/2014/main" xmlns="" id="{3B33560E-795B-0A40-B2E9-C73901CB68A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6" name="Freeform: Shape 76">
              <a:extLst>
                <a:ext uri="{FF2B5EF4-FFF2-40B4-BE49-F238E27FC236}">
                  <a16:creationId xmlns:a16="http://schemas.microsoft.com/office/drawing/2014/main" xmlns="" id="{68456384-6932-FF4C-9ABC-237A24A41B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7" name="Freeform: Shape 77">
              <a:extLst>
                <a:ext uri="{FF2B5EF4-FFF2-40B4-BE49-F238E27FC236}">
                  <a16:creationId xmlns:a16="http://schemas.microsoft.com/office/drawing/2014/main" xmlns="" id="{26CF99C8-D4DB-274F-A369-A77050087CE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8" name="Freeform: Shape 78">
              <a:extLst>
                <a:ext uri="{FF2B5EF4-FFF2-40B4-BE49-F238E27FC236}">
                  <a16:creationId xmlns:a16="http://schemas.microsoft.com/office/drawing/2014/main" xmlns="" id="{BEF4455A-A76D-1C42-8EEC-7877D167BB7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69" name="Freeform: Shape 79">
              <a:extLst>
                <a:ext uri="{FF2B5EF4-FFF2-40B4-BE49-F238E27FC236}">
                  <a16:creationId xmlns:a16="http://schemas.microsoft.com/office/drawing/2014/main" xmlns="" id="{C0131D7E-E98E-364B-8C00-C12E8F5F9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0" name="Freeform: Shape 80">
              <a:extLst>
                <a:ext uri="{FF2B5EF4-FFF2-40B4-BE49-F238E27FC236}">
                  <a16:creationId xmlns:a16="http://schemas.microsoft.com/office/drawing/2014/main" xmlns="" id="{2F8A461A-1C79-054F-9CAB-14EF593F0BB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1" name="Freeform: Shape 81">
              <a:extLst>
                <a:ext uri="{FF2B5EF4-FFF2-40B4-BE49-F238E27FC236}">
                  <a16:creationId xmlns:a16="http://schemas.microsoft.com/office/drawing/2014/main" xmlns="" id="{CDA0CC84-639B-3D4F-BD3B-9A053D34EFB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2" name="Freeform: Shape 82">
              <a:extLst>
                <a:ext uri="{FF2B5EF4-FFF2-40B4-BE49-F238E27FC236}">
                  <a16:creationId xmlns:a16="http://schemas.microsoft.com/office/drawing/2014/main" xmlns="" id="{1F6BA06B-6F75-E84E-BDF4-3CF4D09B4C8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3" name="Freeform: Shape 83">
              <a:extLst>
                <a:ext uri="{FF2B5EF4-FFF2-40B4-BE49-F238E27FC236}">
                  <a16:creationId xmlns:a16="http://schemas.microsoft.com/office/drawing/2014/main" xmlns="" id="{45DD0A46-95F2-9247-B9D1-364F8E372F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4" name="Freeform: Shape 84">
              <a:extLst>
                <a:ext uri="{FF2B5EF4-FFF2-40B4-BE49-F238E27FC236}">
                  <a16:creationId xmlns:a16="http://schemas.microsoft.com/office/drawing/2014/main" xmlns="" id="{A8AEC7A1-8D89-9A49-8EA0-DB747EDFEAA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5" name="Freeform: Shape 85">
              <a:extLst>
                <a:ext uri="{FF2B5EF4-FFF2-40B4-BE49-F238E27FC236}">
                  <a16:creationId xmlns:a16="http://schemas.microsoft.com/office/drawing/2014/main" xmlns="" id="{287F2972-E41E-A242-AAD4-1433A4707DC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6" name="Freeform: Shape 86">
              <a:extLst>
                <a:ext uri="{FF2B5EF4-FFF2-40B4-BE49-F238E27FC236}">
                  <a16:creationId xmlns:a16="http://schemas.microsoft.com/office/drawing/2014/main" xmlns="" id="{C8233B21-1994-1246-8948-D5E20E8D942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277" name="Freeform: Shape 87">
              <a:extLst>
                <a:ext uri="{FF2B5EF4-FFF2-40B4-BE49-F238E27FC236}">
                  <a16:creationId xmlns:a16="http://schemas.microsoft.com/office/drawing/2014/main" xmlns="" id="{050FF57A-9B7B-8E40-AA56-759AB7F1509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1608548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xmlns="" id="{CB258487-4E48-46DC-8138-C57E8BD94F53}"/>
              </a:ext>
            </a:extLst>
          </p:cNvPr>
          <p:cNvSpPr/>
          <p:nvPr/>
        </p:nvSpPr>
        <p:spPr bwMode="auto">
          <a:xfrm rot="16200000">
            <a:off x="3872195"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xmlns="" id="{8B81D9D3-57CE-4531-9F1E-AFEA44492769}"/>
              </a:ext>
            </a:extLst>
          </p:cNvPr>
          <p:cNvSpPr/>
          <p:nvPr/>
        </p:nvSpPr>
        <p:spPr bwMode="auto">
          <a:xfrm rot="16200000">
            <a:off x="7069814"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xmlns="" id="{85407D96-5C9A-4DD3-8F65-C6449D3489BD}"/>
              </a:ext>
            </a:extLst>
          </p:cNvPr>
          <p:cNvSpPr/>
          <p:nvPr/>
        </p:nvSpPr>
        <p:spPr bwMode="auto">
          <a:xfrm rot="16200000">
            <a:off x="10267431" y="565086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xmlns="" id="{5148B178-A2EC-45D0-9F51-11E44D003867}"/>
              </a:ext>
            </a:extLst>
          </p:cNvPr>
          <p:cNvSpPr txBox="1"/>
          <p:nvPr/>
        </p:nvSpPr>
        <p:spPr>
          <a:xfrm>
            <a:off x="5925643"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xmlns="" id="{5EDAD778-42B7-46E3-B7A2-25AF4385E536}"/>
              </a:ext>
            </a:extLst>
          </p:cNvPr>
          <p:cNvSpPr txBox="1"/>
          <p:nvPr/>
        </p:nvSpPr>
        <p:spPr>
          <a:xfrm>
            <a:off x="9123261" y="4567665"/>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xmlns="" id="{5E101485-D928-46F5-8C16-7C7A4E30DB1F}"/>
              </a:ext>
            </a:extLst>
          </p:cNvPr>
          <p:cNvSpPr txBox="1"/>
          <p:nvPr/>
        </p:nvSpPr>
        <p:spPr>
          <a:xfrm>
            <a:off x="2379139" y="4567665"/>
            <a:ext cx="3130136"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xmlns="" id="{442C6D82-085D-49C2-B0F5-B1A405FE5E97}"/>
              </a:ext>
            </a:extLst>
          </p:cNvPr>
          <p:cNvCxnSpPr>
            <a:cxnSpLocks/>
          </p:cNvCxnSpPr>
          <p:nvPr/>
        </p:nvCxnSpPr>
        <p:spPr>
          <a:xfrm>
            <a:off x="4137088"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xmlns="" id="{D6A592ED-0A22-4FC4-B1EA-47CECEE16187}"/>
              </a:ext>
            </a:extLst>
          </p:cNvPr>
          <p:cNvCxnSpPr>
            <a:cxnSpLocks/>
          </p:cNvCxnSpPr>
          <p:nvPr/>
        </p:nvCxnSpPr>
        <p:spPr>
          <a:xfrm>
            <a:off x="7334707" y="572287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xmlns="" id="{A6657172-CFD3-47F9-B63D-BDF301CAC629}"/>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xmlns="" id="{1A830DC0-4FD6-485E-B4F7-6E459D8223F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xmlns="" id="{1C601E2C-6F22-4B64-A8F3-361AA0EC005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xmlns="" id="{742E1D42-6B11-4AE5-8161-298EEE6F9E5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xmlns="" id="{47145C80-31DF-4DFB-BA84-4A9FABAFA393}"/>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xmlns="" id="{F4E336A8-997F-47A9-A84C-115184D11BEF}"/>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31" name="Group 130">
            <a:extLst>
              <a:ext uri="{FF2B5EF4-FFF2-40B4-BE49-F238E27FC236}">
                <a16:creationId xmlns:a16="http://schemas.microsoft.com/office/drawing/2014/main" xmlns="" id="{7F66DAAE-75F4-4B86-A96F-63D88ED2460D}"/>
              </a:ext>
            </a:extLst>
          </p:cNvPr>
          <p:cNvGrpSpPr/>
          <p:nvPr/>
        </p:nvGrpSpPr>
        <p:grpSpPr>
          <a:xfrm>
            <a:off x="718982" y="1649453"/>
            <a:ext cx="573162" cy="508369"/>
            <a:chOff x="2878931" y="2940843"/>
            <a:chExt cx="1095375" cy="971550"/>
          </a:xfrm>
        </p:grpSpPr>
        <p:sp>
          <p:nvSpPr>
            <p:cNvPr id="132" name="Freeform: Shape 131">
              <a:extLst>
                <a:ext uri="{FF2B5EF4-FFF2-40B4-BE49-F238E27FC236}">
                  <a16:creationId xmlns:a16="http://schemas.microsoft.com/office/drawing/2014/main" xmlns=""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xmlns=""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xmlns=""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xmlns=""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xmlns=""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xmlns=""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xmlns=""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xmlns="" id="{5E464434-AE2C-4725-A150-4B73823B3325}"/>
              </a:ext>
            </a:extLst>
          </p:cNvPr>
          <p:cNvGrpSpPr/>
          <p:nvPr/>
        </p:nvGrpSpPr>
        <p:grpSpPr>
          <a:xfrm>
            <a:off x="750744" y="5449176"/>
            <a:ext cx="610269" cy="540751"/>
            <a:chOff x="4360069" y="2943701"/>
            <a:chExt cx="1095375" cy="970597"/>
          </a:xfrm>
        </p:grpSpPr>
        <p:sp>
          <p:nvSpPr>
            <p:cNvPr id="140" name="Freeform: Shape 139">
              <a:extLst>
                <a:ext uri="{FF2B5EF4-FFF2-40B4-BE49-F238E27FC236}">
                  <a16:creationId xmlns:a16="http://schemas.microsoft.com/office/drawing/2014/main" xmlns=""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xmlns=""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xmlns=""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xmlns=""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xmlns=""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xmlns=""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xmlns="" id="{A201EB1A-5096-488C-83D9-89EE7FC1D3B8}"/>
              </a:ext>
            </a:extLst>
          </p:cNvPr>
          <p:cNvGrpSpPr/>
          <p:nvPr/>
        </p:nvGrpSpPr>
        <p:grpSpPr>
          <a:xfrm>
            <a:off x="689250" y="2921163"/>
            <a:ext cx="647376" cy="513072"/>
            <a:chOff x="3517678" y="3062050"/>
            <a:chExt cx="1225868" cy="971550"/>
          </a:xfrm>
        </p:grpSpPr>
        <p:sp>
          <p:nvSpPr>
            <p:cNvPr id="147" name="Freeform: Shape 146">
              <a:extLst>
                <a:ext uri="{FF2B5EF4-FFF2-40B4-BE49-F238E27FC236}">
                  <a16:creationId xmlns:a16="http://schemas.microsoft.com/office/drawing/2014/main" xmlns=""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xmlns=""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xmlns=""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xmlns=""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xmlns=""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xmlns=""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xmlns=""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xmlns=""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xmlns=""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xmlns=""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xmlns=""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xmlns=""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xmlns=""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xmlns="" id="{6FF8016A-459C-454F-B67E-F37076FEB0B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pic>
        <p:nvPicPr>
          <p:cNvPr id="74" name="Graphic 73">
            <a:extLst>
              <a:ext uri="{FF2B5EF4-FFF2-40B4-BE49-F238E27FC236}">
                <a16:creationId xmlns:a16="http://schemas.microsoft.com/office/drawing/2014/main" xmlns="" id="{29EC33DF-636F-48EC-AC83-8F01C01FAFA4}"/>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420177" y="2457664"/>
            <a:ext cx="3048058" cy="1799687"/>
          </a:xfrm>
          <a:prstGeom prst="rect">
            <a:avLst/>
          </a:prstGeom>
        </p:spPr>
      </p:pic>
      <p:pic>
        <p:nvPicPr>
          <p:cNvPr id="75" name="Graphic 74">
            <a:extLst>
              <a:ext uri="{FF2B5EF4-FFF2-40B4-BE49-F238E27FC236}">
                <a16:creationId xmlns:a16="http://schemas.microsoft.com/office/drawing/2014/main" xmlns="" id="{C3401B38-7462-4EDB-8227-506CAEA431ED}"/>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024662" y="2455139"/>
            <a:ext cx="2629563" cy="1804740"/>
          </a:xfrm>
          <a:prstGeom prst="rect">
            <a:avLst/>
          </a:prstGeom>
        </p:spPr>
      </p:pic>
      <p:pic>
        <p:nvPicPr>
          <p:cNvPr id="76" name="Graphic 75">
            <a:extLst>
              <a:ext uri="{FF2B5EF4-FFF2-40B4-BE49-F238E27FC236}">
                <a16:creationId xmlns:a16="http://schemas.microsoft.com/office/drawing/2014/main" xmlns="" id="{F02A4CB1-69BF-4552-B453-6765A0FFA1A7}"/>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5844095" y="2462416"/>
            <a:ext cx="2595460" cy="1790186"/>
          </a:xfrm>
          <a:prstGeom prst="rect">
            <a:avLst/>
          </a:prstGeom>
        </p:spPr>
      </p:pic>
      <p:sp>
        <p:nvSpPr>
          <p:cNvPr id="78" name="Rectangle 77">
            <a:hlinkClick r:id="rId11" action="ppaction://hlinksldjump"/>
            <a:extLst>
              <a:ext uri="{FF2B5EF4-FFF2-40B4-BE49-F238E27FC236}">
                <a16:creationId xmlns:a16="http://schemas.microsoft.com/office/drawing/2014/main" xmlns="" id="{99FC9C1C-CDE9-46F2-B250-F3D45FDDEB2C}"/>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2" action="ppaction://hlinksldjump"/>
            <a:extLst>
              <a:ext uri="{FF2B5EF4-FFF2-40B4-BE49-F238E27FC236}">
                <a16:creationId xmlns:a16="http://schemas.microsoft.com/office/drawing/2014/main" xmlns="" id="{D8A64F9B-32C6-49FA-8B1D-058D0D1E326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3" action="ppaction://hlinksldjump"/>
            <a:extLst>
              <a:ext uri="{FF2B5EF4-FFF2-40B4-BE49-F238E27FC236}">
                <a16:creationId xmlns:a16="http://schemas.microsoft.com/office/drawing/2014/main" xmlns="" id="{4F9C9B90-ADE8-4D71-B254-235146C0E596}"/>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xmlns="" id="{6999FCF5-783A-4079-B2C1-F889CD1928F6}"/>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Rounded Corners 60">
            <a:extLst>
              <a:ext uri="{FF2B5EF4-FFF2-40B4-BE49-F238E27FC236}">
                <a16:creationId xmlns:a16="http://schemas.microsoft.com/office/drawing/2014/main" xmlns="" id="{1E64BA28-8A24-364C-B380-5E30C20EC93D}"/>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83" name="Group 82">
            <a:extLst>
              <a:ext uri="{FF2B5EF4-FFF2-40B4-BE49-F238E27FC236}">
                <a16:creationId xmlns:a16="http://schemas.microsoft.com/office/drawing/2014/main" xmlns="" id="{03083B9F-2186-7348-8197-88B37E3B52C4}"/>
              </a:ext>
            </a:extLst>
          </p:cNvPr>
          <p:cNvGrpSpPr/>
          <p:nvPr/>
        </p:nvGrpSpPr>
        <p:grpSpPr>
          <a:xfrm>
            <a:off x="771839" y="376707"/>
            <a:ext cx="547979" cy="528905"/>
            <a:chOff x="2368476" y="589018"/>
            <a:chExt cx="1012508" cy="977265"/>
          </a:xfrm>
        </p:grpSpPr>
        <p:sp>
          <p:nvSpPr>
            <p:cNvPr id="84" name="Freeform: Shape 67">
              <a:extLst>
                <a:ext uri="{FF2B5EF4-FFF2-40B4-BE49-F238E27FC236}">
                  <a16:creationId xmlns:a16="http://schemas.microsoft.com/office/drawing/2014/main" xmlns="" id="{92D0BBC0-2BC5-014F-8163-516BA4F7E31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5" name="Freeform: Shape 68">
              <a:extLst>
                <a:ext uri="{FF2B5EF4-FFF2-40B4-BE49-F238E27FC236}">
                  <a16:creationId xmlns:a16="http://schemas.microsoft.com/office/drawing/2014/main" xmlns="" id="{CC4861B2-B86B-5E4A-A0D1-2A16790DEB1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6" name="Freeform: Shape 69">
              <a:extLst>
                <a:ext uri="{FF2B5EF4-FFF2-40B4-BE49-F238E27FC236}">
                  <a16:creationId xmlns:a16="http://schemas.microsoft.com/office/drawing/2014/main" xmlns="" id="{A6553D47-4950-164D-8A60-DD3019C3747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7" name="Freeform: Shape 70">
              <a:extLst>
                <a:ext uri="{FF2B5EF4-FFF2-40B4-BE49-F238E27FC236}">
                  <a16:creationId xmlns:a16="http://schemas.microsoft.com/office/drawing/2014/main" xmlns="" id="{0727224C-E6BA-8945-B2C6-88A44771633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8" name="Freeform: Shape 71">
              <a:extLst>
                <a:ext uri="{FF2B5EF4-FFF2-40B4-BE49-F238E27FC236}">
                  <a16:creationId xmlns:a16="http://schemas.microsoft.com/office/drawing/2014/main" xmlns="" id="{E7ED3B99-7064-3C42-BADC-DD34D97561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89" name="Freeform: Shape 72">
              <a:extLst>
                <a:ext uri="{FF2B5EF4-FFF2-40B4-BE49-F238E27FC236}">
                  <a16:creationId xmlns:a16="http://schemas.microsoft.com/office/drawing/2014/main" xmlns="" id="{66B2B9DA-D6D8-8B47-B2F5-807707AC975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0" name="Freeform: Shape 73">
              <a:extLst>
                <a:ext uri="{FF2B5EF4-FFF2-40B4-BE49-F238E27FC236}">
                  <a16:creationId xmlns:a16="http://schemas.microsoft.com/office/drawing/2014/main" xmlns="" id="{EAD9C4F4-5123-0F4F-BFFA-D9471CA75C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1" name="Freeform: Shape 74">
              <a:extLst>
                <a:ext uri="{FF2B5EF4-FFF2-40B4-BE49-F238E27FC236}">
                  <a16:creationId xmlns:a16="http://schemas.microsoft.com/office/drawing/2014/main" xmlns="" id="{00425FFD-4BDF-0247-A973-E34AE181CB5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2" name="Freeform: Shape 75">
              <a:extLst>
                <a:ext uri="{FF2B5EF4-FFF2-40B4-BE49-F238E27FC236}">
                  <a16:creationId xmlns:a16="http://schemas.microsoft.com/office/drawing/2014/main" xmlns="" id="{4DE7AFE8-24D2-5B4C-AF1A-2C7E4F26829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3" name="Freeform: Shape 76">
              <a:extLst>
                <a:ext uri="{FF2B5EF4-FFF2-40B4-BE49-F238E27FC236}">
                  <a16:creationId xmlns:a16="http://schemas.microsoft.com/office/drawing/2014/main" xmlns="" id="{9E8963DE-C109-A145-91DF-0C4706D8A87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4" name="Freeform: Shape 77">
              <a:extLst>
                <a:ext uri="{FF2B5EF4-FFF2-40B4-BE49-F238E27FC236}">
                  <a16:creationId xmlns:a16="http://schemas.microsoft.com/office/drawing/2014/main" xmlns="" id="{A86802E3-8DCD-AD43-BD98-770FEE531DD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5" name="Freeform: Shape 78">
              <a:extLst>
                <a:ext uri="{FF2B5EF4-FFF2-40B4-BE49-F238E27FC236}">
                  <a16:creationId xmlns:a16="http://schemas.microsoft.com/office/drawing/2014/main" xmlns="" id="{C5C1AC5F-DB57-2C43-88E1-AB88396B1D1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6" name="Freeform: Shape 79">
              <a:extLst>
                <a:ext uri="{FF2B5EF4-FFF2-40B4-BE49-F238E27FC236}">
                  <a16:creationId xmlns:a16="http://schemas.microsoft.com/office/drawing/2014/main" xmlns="" id="{0AF899F6-3BB0-EF4A-94F6-5A102E9C00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7" name="Freeform: Shape 80">
              <a:extLst>
                <a:ext uri="{FF2B5EF4-FFF2-40B4-BE49-F238E27FC236}">
                  <a16:creationId xmlns:a16="http://schemas.microsoft.com/office/drawing/2014/main" xmlns="" id="{F685D38B-77F9-C147-A78D-46448DAB46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8" name="Freeform: Shape 81">
              <a:extLst>
                <a:ext uri="{FF2B5EF4-FFF2-40B4-BE49-F238E27FC236}">
                  <a16:creationId xmlns:a16="http://schemas.microsoft.com/office/drawing/2014/main" xmlns="" id="{68657E93-EACE-4340-9A22-B83CDB2C5A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99" name="Freeform: Shape 82">
              <a:extLst>
                <a:ext uri="{FF2B5EF4-FFF2-40B4-BE49-F238E27FC236}">
                  <a16:creationId xmlns:a16="http://schemas.microsoft.com/office/drawing/2014/main" xmlns="" id="{FC70961C-B4A0-0C4F-92B8-1742BDAB9F4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0" name="Freeform: Shape 83">
              <a:extLst>
                <a:ext uri="{FF2B5EF4-FFF2-40B4-BE49-F238E27FC236}">
                  <a16:creationId xmlns:a16="http://schemas.microsoft.com/office/drawing/2014/main" xmlns="" id="{EA9EDCF1-D72E-274D-986C-59797FD549C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84">
              <a:extLst>
                <a:ext uri="{FF2B5EF4-FFF2-40B4-BE49-F238E27FC236}">
                  <a16:creationId xmlns:a16="http://schemas.microsoft.com/office/drawing/2014/main" xmlns="" id="{F1629437-04CB-0F47-AD7D-8769A9A7F7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85">
              <a:extLst>
                <a:ext uri="{FF2B5EF4-FFF2-40B4-BE49-F238E27FC236}">
                  <a16:creationId xmlns:a16="http://schemas.microsoft.com/office/drawing/2014/main" xmlns="" id="{AC733261-65AA-344C-B21E-C86E52C1E9A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86">
              <a:extLst>
                <a:ext uri="{FF2B5EF4-FFF2-40B4-BE49-F238E27FC236}">
                  <a16:creationId xmlns:a16="http://schemas.microsoft.com/office/drawing/2014/main" xmlns="" id="{24CB9981-E9D9-6749-A692-73E132FC83E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87">
              <a:extLst>
                <a:ext uri="{FF2B5EF4-FFF2-40B4-BE49-F238E27FC236}">
                  <a16:creationId xmlns:a16="http://schemas.microsoft.com/office/drawing/2014/main" xmlns="" id="{011F8713-0B04-7341-B330-FCC918592F7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62844648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xmlns="" id="{D33E3EA5-6D6F-42E5-BA04-6823DF768ED3}"/>
              </a:ext>
            </a:extLst>
          </p:cNvPr>
          <p:cNvSpPr/>
          <p:nvPr/>
        </p:nvSpPr>
        <p:spPr bwMode="auto">
          <a:xfrm rot="16200000">
            <a:off x="3428517"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xmlns="" id="{3BE3553F-7119-44E0-B709-FD5CE54C906F}"/>
              </a:ext>
            </a:extLst>
          </p:cNvPr>
          <p:cNvSpPr/>
          <p:nvPr/>
        </p:nvSpPr>
        <p:spPr bwMode="auto">
          <a:xfrm rot="16200000">
            <a:off x="5658518" y="5083291"/>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xmlns="" id="{882F669C-2C18-4C1D-85A2-1008346E0085}"/>
              </a:ext>
            </a:extLst>
          </p:cNvPr>
          <p:cNvSpPr/>
          <p:nvPr/>
        </p:nvSpPr>
        <p:spPr bwMode="auto">
          <a:xfrm rot="16200000">
            <a:off x="788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xmlns="" id="{405B7EE9-0575-4C2E-935D-C4FBA0976C06}"/>
              </a:ext>
            </a:extLst>
          </p:cNvPr>
          <p:cNvSpPr/>
          <p:nvPr/>
        </p:nvSpPr>
        <p:spPr bwMode="auto">
          <a:xfrm rot="16200000">
            <a:off x="10118518" y="5083290"/>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xmlns="" id="{024BFB04-D664-4E40-84E0-1EE31348D38C}"/>
              </a:ext>
            </a:extLst>
          </p:cNvPr>
          <p:cNvSpPr/>
          <p:nvPr/>
        </p:nvSpPr>
        <p:spPr bwMode="auto">
          <a:xfrm rot="16200000">
            <a:off x="3428517" y="2474145"/>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xmlns="" id="{512B7DE2-09EC-49D9-B476-50D56616E79C}"/>
              </a:ext>
            </a:extLst>
          </p:cNvPr>
          <p:cNvSpPr/>
          <p:nvPr/>
        </p:nvSpPr>
        <p:spPr bwMode="auto">
          <a:xfrm rot="16200000">
            <a:off x="565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xmlns="" id="{84328A44-CCA8-44CA-9FD4-EA076F36F2C4}"/>
              </a:ext>
            </a:extLst>
          </p:cNvPr>
          <p:cNvSpPr/>
          <p:nvPr/>
        </p:nvSpPr>
        <p:spPr bwMode="auto">
          <a:xfrm rot="16200000">
            <a:off x="788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xmlns="" id="{81167234-9004-4FBD-9F8F-057145EB5A9B}"/>
              </a:ext>
            </a:extLst>
          </p:cNvPr>
          <p:cNvSpPr/>
          <p:nvPr/>
        </p:nvSpPr>
        <p:spPr bwMode="auto">
          <a:xfrm rot="16200000">
            <a:off x="10118518" y="2474146"/>
            <a:ext cx="736625" cy="736625"/>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xmlns="" id="{0809B1AE-3311-4105-A6C9-DB4227870562}"/>
              </a:ext>
            </a:extLst>
          </p:cNvPr>
          <p:cNvSpPr/>
          <p:nvPr/>
        </p:nvSpPr>
        <p:spPr bwMode="auto">
          <a:xfrm>
            <a:off x="6570681" y="3575881"/>
            <a:ext cx="1142300" cy="1142299"/>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xmlns="" id="{F99E7805-F6E9-46F3-9930-D22A49527929}"/>
              </a:ext>
            </a:extLst>
          </p:cNvPr>
          <p:cNvCxnSpPr>
            <a:cxnSpLocks/>
          </p:cNvCxnSpPr>
          <p:nvPr/>
        </p:nvCxnSpPr>
        <p:spPr>
          <a:xfrm>
            <a:off x="430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2CCE7941-6FD9-4808-96D6-6D1EBAB54AB4}"/>
              </a:ext>
            </a:extLst>
          </p:cNvPr>
          <p:cNvCxnSpPr>
            <a:cxnSpLocks/>
          </p:cNvCxnSpPr>
          <p:nvPr/>
        </p:nvCxnSpPr>
        <p:spPr>
          <a:xfrm>
            <a:off x="6539545"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xmlns="" id="{2102269A-80E0-49D2-8155-7BBDA4DAF2E6}"/>
              </a:ext>
            </a:extLst>
          </p:cNvPr>
          <p:cNvCxnSpPr>
            <a:cxnSpLocks/>
          </p:cNvCxnSpPr>
          <p:nvPr/>
        </p:nvCxnSpPr>
        <p:spPr>
          <a:xfrm>
            <a:off x="8769546" y="5451603"/>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xmlns="" id="{A8B23ECD-8D72-4999-B1DC-2D09A506C18A}"/>
              </a:ext>
            </a:extLst>
          </p:cNvPr>
          <p:cNvCxnSpPr>
            <a:cxnSpLocks/>
          </p:cNvCxnSpPr>
          <p:nvPr/>
        </p:nvCxnSpPr>
        <p:spPr>
          <a:xfrm>
            <a:off x="4314045"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EF21DF8A-9404-40E0-A8F8-4F060D98F83C}"/>
              </a:ext>
            </a:extLst>
          </p:cNvPr>
          <p:cNvCxnSpPr>
            <a:cxnSpLocks/>
          </p:cNvCxnSpPr>
          <p:nvPr/>
        </p:nvCxnSpPr>
        <p:spPr>
          <a:xfrm>
            <a:off x="6641438"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xmlns="" id="{DCCF497E-BFAF-48C1-9249-B6474281BAE6}"/>
              </a:ext>
            </a:extLst>
          </p:cNvPr>
          <p:cNvCxnSpPr>
            <a:cxnSpLocks/>
          </p:cNvCxnSpPr>
          <p:nvPr/>
        </p:nvCxnSpPr>
        <p:spPr>
          <a:xfrm>
            <a:off x="8821081" y="2842457"/>
            <a:ext cx="120457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ACDA103D-A801-4053-8978-3007C55611FB}"/>
              </a:ext>
            </a:extLst>
          </p:cNvPr>
          <p:cNvCxnSpPr>
            <a:cxnSpLocks/>
          </p:cNvCxnSpPr>
          <p:nvPr/>
        </p:nvCxnSpPr>
        <p:spPr>
          <a:xfrm flipV="1">
            <a:off x="7172967" y="4870124"/>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xmlns="" id="{BA650C4C-67DB-44E5-87A9-8B90847C0932}"/>
              </a:ext>
            </a:extLst>
          </p:cNvPr>
          <p:cNvCxnSpPr>
            <a:cxnSpLocks/>
          </p:cNvCxnSpPr>
          <p:nvPr/>
        </p:nvCxnSpPr>
        <p:spPr>
          <a:xfrm flipV="1">
            <a:off x="7172967" y="2994402"/>
            <a:ext cx="0" cy="429536"/>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xmlns="" id="{D4A6204E-CC1C-4EFE-BBFC-563E0AB48238}"/>
              </a:ext>
            </a:extLst>
          </p:cNvPr>
          <p:cNvSpPr txBox="1"/>
          <p:nvPr/>
        </p:nvSpPr>
        <p:spPr>
          <a:xfrm>
            <a:off x="3045138"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OpenShift</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xmlns="" id="{67B02FA8-615C-4FD0-B571-68AB7F09F7CD}"/>
              </a:ext>
            </a:extLst>
          </p:cNvPr>
          <p:cNvSpPr txBox="1"/>
          <p:nvPr/>
        </p:nvSpPr>
        <p:spPr>
          <a:xfrm>
            <a:off x="5275139" y="5866603"/>
            <a:ext cx="1503382" cy="470693"/>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xmlns="" id="{BC14C952-FFD6-4EB6-8DA8-E2BADC399B5E}"/>
              </a:ext>
            </a:extLst>
          </p:cNvPr>
          <p:cNvSpPr txBox="1"/>
          <p:nvPr/>
        </p:nvSpPr>
        <p:spPr>
          <a:xfrm>
            <a:off x="7505144" y="5866603"/>
            <a:ext cx="1503374"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Service Fabric </a:t>
            </a:r>
            <a:r>
              <a:rPr lang="en-US" sz="1029" dirty="0">
                <a:solidFill>
                  <a:srgbClr val="505050"/>
                </a:solidFill>
                <a:latin typeface="Segoe UI Semibold" panose="020B0702040204020203" pitchFamily="34" charset="0"/>
                <a:cs typeface="Segoe UI Semibold" panose="020B0702040204020203" pitchFamily="34" charset="0"/>
              </a:rPr>
              <a:t>(Coming soon)</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xmlns="" id="{CF83CB5A-018A-46D6-973B-B43D97C7E6EC}"/>
              </a:ext>
            </a:extLst>
          </p:cNvPr>
          <p:cNvSpPr txBox="1"/>
          <p:nvPr/>
        </p:nvSpPr>
        <p:spPr>
          <a:xfrm>
            <a:off x="9735140" y="5866603"/>
            <a:ext cx="1503382" cy="629099"/>
          </a:xfrm>
          <a:prstGeom prst="rect">
            <a:avLst/>
          </a:prstGeom>
          <a:noFill/>
        </p:spPr>
        <p:txBody>
          <a:bodyPr wrap="square" lIns="143428" tIns="143428" rIns="143428" bIns="143428" rtlCol="0" anchor="t">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Kubernetes</a:t>
            </a:r>
            <a:br>
              <a:rPr lang="en-US" sz="1176" dirty="0">
                <a:solidFill>
                  <a:srgbClr val="505050"/>
                </a:solidFill>
                <a:latin typeface="Segoe UI Semibold" panose="020B0702040204020203" pitchFamily="34" charset="0"/>
                <a:cs typeface="Segoe UI Semibold" panose="020B0702040204020203" pitchFamily="34" charset="0"/>
              </a:rPr>
            </a:br>
            <a:r>
              <a:rPr lang="en-US" sz="1029" dirty="0">
                <a:solidFill>
                  <a:srgbClr val="505050"/>
                </a:solidFill>
                <a:latin typeface="Segoe UI Semibold" panose="020B0702040204020203" pitchFamily="34" charset="0"/>
                <a:cs typeface="Segoe UI Semibold" panose="020B0702040204020203" pitchFamily="34" charset="0"/>
              </a:rPr>
              <a:t>(AKS)</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xmlns="" id="{FBA41987-2BEB-410C-A1F2-B497F6547ADD}"/>
              </a:ext>
            </a:extLst>
          </p:cNvPr>
          <p:cNvSpPr txBox="1"/>
          <p:nvPr/>
        </p:nvSpPr>
        <p:spPr>
          <a:xfrm>
            <a:off x="2919875" y="1946777"/>
            <a:ext cx="1753908"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xmlns="" id="{DCBAFBAB-4671-4540-B0B1-1443FE4CDAB7}"/>
              </a:ext>
            </a:extLst>
          </p:cNvPr>
          <p:cNvSpPr txBox="1"/>
          <p:nvPr/>
        </p:nvSpPr>
        <p:spPr>
          <a:xfrm>
            <a:off x="5275139"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Redis</a:t>
            </a:r>
            <a:r>
              <a:rPr lang="en-US" sz="1176"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xmlns="" id="{D9B3F6CA-27E8-45AE-9971-B43334F9F53A}"/>
              </a:ext>
            </a:extLst>
          </p:cNvPr>
          <p:cNvSpPr txBox="1"/>
          <p:nvPr/>
        </p:nvSpPr>
        <p:spPr>
          <a:xfrm>
            <a:off x="750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err="1">
                <a:solidFill>
                  <a:srgbClr val="505050"/>
                </a:solidFill>
                <a:latin typeface="Segoe UI Semibold" panose="020B0702040204020203" pitchFamily="34" charset="0"/>
                <a:cs typeface="Segoe UI Semibold" panose="020B0702040204020203" pitchFamily="34" charset="0"/>
              </a:rPr>
              <a:t>CosmosDB</a:t>
            </a:r>
            <a:endParaRPr lang="en-US" sz="1176"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xmlns="" id="{27058888-E5E1-429C-A063-5EE8EA4BB6C0}"/>
              </a:ext>
            </a:extLst>
          </p:cNvPr>
          <p:cNvSpPr txBox="1"/>
          <p:nvPr/>
        </p:nvSpPr>
        <p:spPr>
          <a:xfrm>
            <a:off x="9735140" y="1946777"/>
            <a:ext cx="1503382" cy="470693"/>
          </a:xfrm>
          <a:prstGeom prst="rect">
            <a:avLst/>
          </a:prstGeom>
          <a:noFill/>
        </p:spPr>
        <p:txBody>
          <a:bodyPr wrap="square" lIns="143428" tIns="143428" rIns="143428" bIns="143428" rtlCol="0" anchor="b">
            <a:spAutoFit/>
          </a:bodyPr>
          <a:lstStyle/>
          <a:p>
            <a:pPr algn="ct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xmlns="" id="{2952D9D1-7659-43F5-AB51-FA3B4B225B54}"/>
              </a:ext>
            </a:extLst>
          </p:cNvPr>
          <p:cNvSpPr txBox="1"/>
          <p:nvPr/>
        </p:nvSpPr>
        <p:spPr>
          <a:xfrm>
            <a:off x="4673789" y="3821168"/>
            <a:ext cx="1794182" cy="651728"/>
          </a:xfrm>
          <a:prstGeom prst="rect">
            <a:avLst/>
          </a:prstGeom>
          <a:noFill/>
        </p:spPr>
        <p:txBody>
          <a:bodyPr wrap="square" lIns="143428" tIns="143428" rIns="143428" bIns="143428" rtlCol="0" anchor="ctr">
            <a:spAutoFit/>
          </a:bodyPr>
          <a:lstStyle/>
          <a:p>
            <a:pPr algn="r" defTabSz="914367">
              <a:spcAft>
                <a:spcPts val="588"/>
              </a:spcAft>
              <a:defRPr/>
            </a:pPr>
            <a:r>
              <a:rPr lang="en-US" sz="1176"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xmlns="" id="{AD4629CE-FC58-4BC6-AB85-8FD7925E4407}"/>
              </a:ext>
            </a:extLst>
          </p:cNvPr>
          <p:cNvPicPr>
            <a:picLocks noChangeAspect="1"/>
          </p:cNvPicPr>
          <p:nvPr/>
        </p:nvPicPr>
        <p:blipFill rotWithShape="1">
          <a:blip r:embed="rId3"/>
          <a:srcRect l="31524" r="31524" b="25591"/>
          <a:stretch/>
        </p:blipFill>
        <p:spPr>
          <a:xfrm>
            <a:off x="5841951" y="5221582"/>
            <a:ext cx="374205" cy="460041"/>
          </a:xfrm>
          <a:prstGeom prst="rect">
            <a:avLst/>
          </a:prstGeom>
        </p:spPr>
      </p:pic>
      <p:pic>
        <p:nvPicPr>
          <p:cNvPr id="46" name="Picture 45">
            <a:extLst>
              <a:ext uri="{FF2B5EF4-FFF2-40B4-BE49-F238E27FC236}">
                <a16:creationId xmlns:a16="http://schemas.microsoft.com/office/drawing/2014/main" xmlns="" id="{00EA5910-9247-4673-ACE5-7949E72CD4C0}"/>
              </a:ext>
            </a:extLst>
          </p:cNvPr>
          <p:cNvPicPr>
            <a:picLocks noChangeAspect="1"/>
          </p:cNvPicPr>
          <p:nvPr/>
        </p:nvPicPr>
        <p:blipFill rotWithShape="1">
          <a:blip r:embed="rId4"/>
          <a:srcRect t="13129" r="7843"/>
          <a:stretch/>
        </p:blipFill>
        <p:spPr>
          <a:xfrm>
            <a:off x="3571825" y="5239506"/>
            <a:ext cx="450011" cy="424194"/>
          </a:xfrm>
          <a:prstGeom prst="rect">
            <a:avLst/>
          </a:prstGeom>
        </p:spPr>
      </p:pic>
      <p:pic>
        <p:nvPicPr>
          <p:cNvPr id="47" name="Picture 46">
            <a:extLst>
              <a:ext uri="{FF2B5EF4-FFF2-40B4-BE49-F238E27FC236}">
                <a16:creationId xmlns:a16="http://schemas.microsoft.com/office/drawing/2014/main" xmlns="" id="{C37CA9F5-D5AB-4029-8E44-515F7099E8FE}"/>
              </a:ext>
            </a:extLst>
          </p:cNvPr>
          <p:cNvPicPr>
            <a:picLocks noChangeAspect="1"/>
          </p:cNvPicPr>
          <p:nvPr/>
        </p:nvPicPr>
        <p:blipFill>
          <a:blip r:embed="rId5"/>
          <a:stretch>
            <a:fillRect/>
          </a:stretch>
        </p:blipFill>
        <p:spPr>
          <a:xfrm>
            <a:off x="8041587" y="5236359"/>
            <a:ext cx="430489" cy="430489"/>
          </a:xfrm>
          <a:prstGeom prst="rect">
            <a:avLst/>
          </a:prstGeom>
        </p:spPr>
      </p:pic>
      <p:pic>
        <p:nvPicPr>
          <p:cNvPr id="48" name="Picture 47">
            <a:extLst>
              <a:ext uri="{FF2B5EF4-FFF2-40B4-BE49-F238E27FC236}">
                <a16:creationId xmlns:a16="http://schemas.microsoft.com/office/drawing/2014/main" xmlns="" id="{44B82BE6-0B66-4E1C-8679-5F6AF24547E1}"/>
              </a:ext>
            </a:extLst>
          </p:cNvPr>
          <p:cNvPicPr>
            <a:picLocks noChangeAspect="1"/>
          </p:cNvPicPr>
          <p:nvPr/>
        </p:nvPicPr>
        <p:blipFill>
          <a:blip r:embed="rId6"/>
          <a:stretch>
            <a:fillRect/>
          </a:stretch>
        </p:blipFill>
        <p:spPr>
          <a:xfrm>
            <a:off x="10259489" y="5224261"/>
            <a:ext cx="454683" cy="454683"/>
          </a:xfrm>
          <a:prstGeom prst="rect">
            <a:avLst/>
          </a:prstGeom>
        </p:spPr>
      </p:pic>
      <p:sp>
        <p:nvSpPr>
          <p:cNvPr id="56" name="Rectangle 55">
            <a:extLst>
              <a:ext uri="{FF2B5EF4-FFF2-40B4-BE49-F238E27FC236}">
                <a16:creationId xmlns:a16="http://schemas.microsoft.com/office/drawing/2014/main" xmlns="" id="{CC735786-A837-4CCF-BFE0-693F7A3E9E63}"/>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xmlns="" id="{1509C4BF-1B26-4D5E-B43F-71C5695D394F}"/>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xmlns="" id="{37DBC800-BF3E-4F6F-86E7-330A7732A6F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xmlns="" id="{C3B78118-8C11-4360-81E3-CF493AA89AE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xmlns="" id="{E619A333-A90C-452F-89D1-880EFCC4BDB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xmlns="" id="{7223664F-35AF-4D51-9E8F-C64501BE642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110" name="Group 109">
            <a:extLst>
              <a:ext uri="{FF2B5EF4-FFF2-40B4-BE49-F238E27FC236}">
                <a16:creationId xmlns:a16="http://schemas.microsoft.com/office/drawing/2014/main" xmlns="" id="{FB776A23-DCFE-4092-8FC0-F266521CE096}"/>
              </a:ext>
            </a:extLst>
          </p:cNvPr>
          <p:cNvGrpSpPr/>
          <p:nvPr/>
        </p:nvGrpSpPr>
        <p:grpSpPr>
          <a:xfrm>
            <a:off x="718982" y="1649453"/>
            <a:ext cx="573162" cy="508369"/>
            <a:chOff x="2878931" y="2940843"/>
            <a:chExt cx="1095375" cy="971550"/>
          </a:xfrm>
        </p:grpSpPr>
        <p:sp>
          <p:nvSpPr>
            <p:cNvPr id="111" name="Freeform: Shape 110">
              <a:extLst>
                <a:ext uri="{FF2B5EF4-FFF2-40B4-BE49-F238E27FC236}">
                  <a16:creationId xmlns:a16="http://schemas.microsoft.com/office/drawing/2014/main" xmlns=""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xmlns=""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xmlns=""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xmlns=""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xmlns=""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xmlns=""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xmlns=""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xmlns="" id="{E800F812-AA7D-428A-8CBF-3A408357A3D1}"/>
              </a:ext>
            </a:extLst>
          </p:cNvPr>
          <p:cNvGrpSpPr/>
          <p:nvPr/>
        </p:nvGrpSpPr>
        <p:grpSpPr>
          <a:xfrm>
            <a:off x="750744" y="5449176"/>
            <a:ext cx="610269" cy="540751"/>
            <a:chOff x="4360069" y="2943701"/>
            <a:chExt cx="1095375" cy="970597"/>
          </a:xfrm>
        </p:grpSpPr>
        <p:sp>
          <p:nvSpPr>
            <p:cNvPr id="120" name="Freeform: Shape 119">
              <a:extLst>
                <a:ext uri="{FF2B5EF4-FFF2-40B4-BE49-F238E27FC236}">
                  <a16:creationId xmlns:a16="http://schemas.microsoft.com/office/drawing/2014/main" xmlns=""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xmlns=""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xmlns=""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xmlns=""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xmlns=""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xmlns=""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xmlns="" id="{38DD1F61-FC56-4B64-A190-E7C73FAE0DAC}"/>
              </a:ext>
            </a:extLst>
          </p:cNvPr>
          <p:cNvGrpSpPr/>
          <p:nvPr/>
        </p:nvGrpSpPr>
        <p:grpSpPr>
          <a:xfrm>
            <a:off x="689250" y="2921163"/>
            <a:ext cx="647376" cy="513072"/>
            <a:chOff x="3517678" y="3062050"/>
            <a:chExt cx="1225868" cy="971550"/>
          </a:xfrm>
        </p:grpSpPr>
        <p:sp>
          <p:nvSpPr>
            <p:cNvPr id="127" name="Freeform: Shape 126">
              <a:extLst>
                <a:ext uri="{FF2B5EF4-FFF2-40B4-BE49-F238E27FC236}">
                  <a16:creationId xmlns:a16="http://schemas.microsoft.com/office/drawing/2014/main" xmlns=""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xmlns=""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xmlns=""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xmlns=""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xmlns=""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xmlns=""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xmlns=""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xmlns=""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xmlns=""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xmlns=""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xmlns=""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xmlns=""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xmlns=""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xmlns="" id="{6BFE7B83-F484-4CB5-A604-C937C94A06C4}"/>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51043" y="4097470"/>
            <a:ext cx="595207" cy="601216"/>
          </a:xfrm>
          <a:prstGeom prst="rect">
            <a:avLst/>
          </a:prstGeom>
        </p:spPr>
      </p:pic>
      <p:pic>
        <p:nvPicPr>
          <p:cNvPr id="142" name="Graphic 141">
            <a:extLst>
              <a:ext uri="{FF2B5EF4-FFF2-40B4-BE49-F238E27FC236}">
                <a16:creationId xmlns:a16="http://schemas.microsoft.com/office/drawing/2014/main" xmlns="" id="{61BF0D54-11BF-4B42-8F4B-AB43D68505D6}"/>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614230" y="2643736"/>
            <a:ext cx="381545" cy="397443"/>
          </a:xfrm>
          <a:prstGeom prst="rect">
            <a:avLst/>
          </a:prstGeom>
        </p:spPr>
      </p:pic>
      <p:pic>
        <p:nvPicPr>
          <p:cNvPr id="143" name="Graphic 142">
            <a:extLst>
              <a:ext uri="{FF2B5EF4-FFF2-40B4-BE49-F238E27FC236}">
                <a16:creationId xmlns:a16="http://schemas.microsoft.com/office/drawing/2014/main" xmlns="" id="{14783B85-9F2C-4E48-96A4-78BEB7134173}"/>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5863526" y="2646964"/>
            <a:ext cx="351510" cy="403438"/>
          </a:xfrm>
          <a:prstGeom prst="rect">
            <a:avLst/>
          </a:prstGeom>
        </p:spPr>
      </p:pic>
      <p:pic>
        <p:nvPicPr>
          <p:cNvPr id="144" name="Graphic 143">
            <a:extLst>
              <a:ext uri="{FF2B5EF4-FFF2-40B4-BE49-F238E27FC236}">
                <a16:creationId xmlns:a16="http://schemas.microsoft.com/office/drawing/2014/main" xmlns="" id="{03E86D42-BCE6-47BF-87A4-5589C0C5C167}"/>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8039279" y="2687535"/>
            <a:ext cx="435106" cy="309847"/>
          </a:xfrm>
          <a:prstGeom prst="rect">
            <a:avLst/>
          </a:prstGeom>
        </p:spPr>
      </p:pic>
      <p:sp>
        <p:nvSpPr>
          <p:cNvPr id="145" name="Freeform 5">
            <a:extLst>
              <a:ext uri="{FF2B5EF4-FFF2-40B4-BE49-F238E27FC236}">
                <a16:creationId xmlns:a16="http://schemas.microsoft.com/office/drawing/2014/main" xmlns="" id="{A6ACB1D9-9266-439C-9F92-01E7C30F1480}"/>
              </a:ext>
            </a:extLst>
          </p:cNvPr>
          <p:cNvSpPr>
            <a:spLocks/>
          </p:cNvSpPr>
          <p:nvPr/>
        </p:nvSpPr>
        <p:spPr bwMode="auto">
          <a:xfrm>
            <a:off x="10275265" y="2710589"/>
            <a:ext cx="423134" cy="26373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xmlns="" id="{267DAA86-4B62-49EA-B47C-422605D4D4A6}"/>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6783335" y="3784916"/>
            <a:ext cx="716994" cy="724231"/>
          </a:xfrm>
          <a:prstGeom prst="rect">
            <a:avLst/>
          </a:prstGeom>
        </p:spPr>
      </p:pic>
      <p:sp>
        <p:nvSpPr>
          <p:cNvPr id="147" name="Rectangle 146">
            <a:hlinkClick r:id="rId17" action="ppaction://hlinksldjump"/>
            <a:extLst>
              <a:ext uri="{FF2B5EF4-FFF2-40B4-BE49-F238E27FC236}">
                <a16:creationId xmlns:a16="http://schemas.microsoft.com/office/drawing/2014/main" xmlns="" id="{E2F019CC-38BD-4AA9-8022-C95FFB7B694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8" action="ppaction://hlinksldjump"/>
            <a:extLst>
              <a:ext uri="{FF2B5EF4-FFF2-40B4-BE49-F238E27FC236}">
                <a16:creationId xmlns:a16="http://schemas.microsoft.com/office/drawing/2014/main" xmlns="" id="{59C4860F-1530-4692-8EE8-0223389C0021}"/>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19" action="ppaction://hlinksldjump"/>
            <a:extLst>
              <a:ext uri="{FF2B5EF4-FFF2-40B4-BE49-F238E27FC236}">
                <a16:creationId xmlns:a16="http://schemas.microsoft.com/office/drawing/2014/main" xmlns="" id="{51EC7806-E0C1-4627-93EC-4F40503FE145}"/>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xmlns="" id="{FB6A3D18-B454-4EDE-9DA2-7F56E0667FD2}"/>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1" name="Picture 150">
            <a:extLst>
              <a:ext uri="{FF2B5EF4-FFF2-40B4-BE49-F238E27FC236}">
                <a16:creationId xmlns:a16="http://schemas.microsoft.com/office/drawing/2014/main" xmlns="" id="{5BE79EA9-F85A-7943-B772-0DA3C4407D32}"/>
              </a:ext>
            </a:extLst>
          </p:cNvPr>
          <p:cNvPicPr>
            <a:picLocks noChangeAspect="1"/>
          </p:cNvPicPr>
          <p:nvPr/>
        </p:nvPicPr>
        <p:blipFill>
          <a:blip r:embed="rId21"/>
          <a:stretch>
            <a:fillRect/>
          </a:stretch>
        </p:blipFill>
        <p:spPr>
          <a:xfrm>
            <a:off x="9466845" y="3931866"/>
            <a:ext cx="2494653" cy="430328"/>
          </a:xfrm>
          <a:prstGeom prst="rect">
            <a:avLst/>
          </a:prstGeom>
        </p:spPr>
      </p:pic>
      <p:sp>
        <p:nvSpPr>
          <p:cNvPr id="152" name="Rectangle: Rounded Corners 60">
            <a:extLst>
              <a:ext uri="{FF2B5EF4-FFF2-40B4-BE49-F238E27FC236}">
                <a16:creationId xmlns:a16="http://schemas.microsoft.com/office/drawing/2014/main" xmlns="" id="{39A554E2-3D78-9941-9CF5-878D43043084}"/>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153" name="Group 152">
            <a:extLst>
              <a:ext uri="{FF2B5EF4-FFF2-40B4-BE49-F238E27FC236}">
                <a16:creationId xmlns:a16="http://schemas.microsoft.com/office/drawing/2014/main" xmlns="" id="{2A3C9A74-8664-7C47-B924-DD6AF86B5287}"/>
              </a:ext>
            </a:extLst>
          </p:cNvPr>
          <p:cNvGrpSpPr/>
          <p:nvPr/>
        </p:nvGrpSpPr>
        <p:grpSpPr>
          <a:xfrm>
            <a:off x="771839" y="376707"/>
            <a:ext cx="547979" cy="528905"/>
            <a:chOff x="2368476" y="589018"/>
            <a:chExt cx="1012508" cy="977265"/>
          </a:xfrm>
        </p:grpSpPr>
        <p:sp>
          <p:nvSpPr>
            <p:cNvPr id="154" name="Freeform: Shape 67">
              <a:extLst>
                <a:ext uri="{FF2B5EF4-FFF2-40B4-BE49-F238E27FC236}">
                  <a16:creationId xmlns:a16="http://schemas.microsoft.com/office/drawing/2014/main" xmlns="" id="{2DC9218F-372F-E346-A96D-47F529FDBCB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5" name="Freeform: Shape 68">
              <a:extLst>
                <a:ext uri="{FF2B5EF4-FFF2-40B4-BE49-F238E27FC236}">
                  <a16:creationId xmlns:a16="http://schemas.microsoft.com/office/drawing/2014/main" xmlns="" id="{E0F1E7A7-E844-DA48-B470-27F38CD559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6" name="Freeform: Shape 69">
              <a:extLst>
                <a:ext uri="{FF2B5EF4-FFF2-40B4-BE49-F238E27FC236}">
                  <a16:creationId xmlns:a16="http://schemas.microsoft.com/office/drawing/2014/main" xmlns="" id="{7272AF08-A2CA-8143-BEC6-78C514C3D2D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7" name="Freeform: Shape 70">
              <a:extLst>
                <a:ext uri="{FF2B5EF4-FFF2-40B4-BE49-F238E27FC236}">
                  <a16:creationId xmlns:a16="http://schemas.microsoft.com/office/drawing/2014/main" xmlns="" id="{FB73E2ED-ED6E-EF4A-93B9-06EFBEED32C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8" name="Freeform: Shape 71">
              <a:extLst>
                <a:ext uri="{FF2B5EF4-FFF2-40B4-BE49-F238E27FC236}">
                  <a16:creationId xmlns:a16="http://schemas.microsoft.com/office/drawing/2014/main" xmlns="" id="{E6F2379A-51C5-1C4D-8E10-B057B05FAFF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59" name="Freeform: Shape 72">
              <a:extLst>
                <a:ext uri="{FF2B5EF4-FFF2-40B4-BE49-F238E27FC236}">
                  <a16:creationId xmlns:a16="http://schemas.microsoft.com/office/drawing/2014/main" xmlns="" id="{2EC53BC8-70A2-024B-9624-3E8967E7CA8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0" name="Freeform: Shape 73">
              <a:extLst>
                <a:ext uri="{FF2B5EF4-FFF2-40B4-BE49-F238E27FC236}">
                  <a16:creationId xmlns:a16="http://schemas.microsoft.com/office/drawing/2014/main" xmlns="" id="{7D83611B-32A1-4E45-AF9A-F726E9E983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1" name="Freeform: Shape 74">
              <a:extLst>
                <a:ext uri="{FF2B5EF4-FFF2-40B4-BE49-F238E27FC236}">
                  <a16:creationId xmlns:a16="http://schemas.microsoft.com/office/drawing/2014/main" xmlns="" id="{B483280C-B539-6448-9F4D-2927BB26908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2" name="Freeform: Shape 75">
              <a:extLst>
                <a:ext uri="{FF2B5EF4-FFF2-40B4-BE49-F238E27FC236}">
                  <a16:creationId xmlns:a16="http://schemas.microsoft.com/office/drawing/2014/main" xmlns="" id="{8505BEFF-A695-C540-A020-DA2B8D66F38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3" name="Freeform: Shape 76">
              <a:extLst>
                <a:ext uri="{FF2B5EF4-FFF2-40B4-BE49-F238E27FC236}">
                  <a16:creationId xmlns:a16="http://schemas.microsoft.com/office/drawing/2014/main" xmlns="" id="{45D0E3AB-25A8-7F4F-9E27-5DF8D830DFC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4" name="Freeform: Shape 77">
              <a:extLst>
                <a:ext uri="{FF2B5EF4-FFF2-40B4-BE49-F238E27FC236}">
                  <a16:creationId xmlns:a16="http://schemas.microsoft.com/office/drawing/2014/main" xmlns="" id="{FEA29C72-E762-F94F-8BFD-C5D8D0C29BE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5" name="Freeform: Shape 78">
              <a:extLst>
                <a:ext uri="{FF2B5EF4-FFF2-40B4-BE49-F238E27FC236}">
                  <a16:creationId xmlns:a16="http://schemas.microsoft.com/office/drawing/2014/main" xmlns="" id="{DBEA1340-8BC1-9B4F-AED1-06F43D76F4C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6" name="Freeform: Shape 79">
              <a:extLst>
                <a:ext uri="{FF2B5EF4-FFF2-40B4-BE49-F238E27FC236}">
                  <a16:creationId xmlns:a16="http://schemas.microsoft.com/office/drawing/2014/main" xmlns="" id="{C5365A1C-E466-4B40-ABA2-C58C17F40A5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7" name="Freeform: Shape 80">
              <a:extLst>
                <a:ext uri="{FF2B5EF4-FFF2-40B4-BE49-F238E27FC236}">
                  <a16:creationId xmlns:a16="http://schemas.microsoft.com/office/drawing/2014/main" xmlns="" id="{62E9466E-7165-B947-A598-C02EBFFC6CC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8" name="Freeform: Shape 81">
              <a:extLst>
                <a:ext uri="{FF2B5EF4-FFF2-40B4-BE49-F238E27FC236}">
                  <a16:creationId xmlns:a16="http://schemas.microsoft.com/office/drawing/2014/main" xmlns="" id="{D2359442-64F9-214C-B415-107F5F2394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69" name="Freeform: Shape 82">
              <a:extLst>
                <a:ext uri="{FF2B5EF4-FFF2-40B4-BE49-F238E27FC236}">
                  <a16:creationId xmlns:a16="http://schemas.microsoft.com/office/drawing/2014/main" xmlns="" id="{A7C1191B-0B18-4049-91DD-39BFCC77235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0" name="Freeform: Shape 83">
              <a:extLst>
                <a:ext uri="{FF2B5EF4-FFF2-40B4-BE49-F238E27FC236}">
                  <a16:creationId xmlns:a16="http://schemas.microsoft.com/office/drawing/2014/main" xmlns="" id="{8E0DCC81-4743-3047-9099-C447B39857A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1" name="Freeform: Shape 84">
              <a:extLst>
                <a:ext uri="{FF2B5EF4-FFF2-40B4-BE49-F238E27FC236}">
                  <a16:creationId xmlns:a16="http://schemas.microsoft.com/office/drawing/2014/main" xmlns="" id="{660DA12D-6F72-A749-9B0E-805037D8A78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2" name="Freeform: Shape 85">
              <a:extLst>
                <a:ext uri="{FF2B5EF4-FFF2-40B4-BE49-F238E27FC236}">
                  <a16:creationId xmlns:a16="http://schemas.microsoft.com/office/drawing/2014/main" xmlns="" id="{729FDA21-620C-074D-B319-38F35C25B0F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3" name="Freeform: Shape 86">
              <a:extLst>
                <a:ext uri="{FF2B5EF4-FFF2-40B4-BE49-F238E27FC236}">
                  <a16:creationId xmlns:a16="http://schemas.microsoft.com/office/drawing/2014/main" xmlns="" id="{21CCA259-F060-C844-9CA3-0698DAE45D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74" name="Freeform: Shape 87">
              <a:extLst>
                <a:ext uri="{FF2B5EF4-FFF2-40B4-BE49-F238E27FC236}">
                  <a16:creationId xmlns:a16="http://schemas.microsoft.com/office/drawing/2014/main" xmlns="" id="{D2B93BE9-A921-5646-ACAC-1652ED87DFA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30483768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Docker</a:t>
            </a:r>
            <a:r>
              <a:rPr lang="en-US" dirty="0" smtClean="0"/>
              <a:t> makes it easy</a:t>
            </a:r>
            <a:endParaRPr lang="en-US" dirty="0"/>
          </a:p>
        </p:txBody>
      </p:sp>
      <p:pic>
        <p:nvPicPr>
          <p:cNvPr id="4" name="Content Placeholder 3" descr="Screen Shot 2016-05-09 at 1.37.53 PM.png"/>
          <p:cNvPicPr>
            <a:picLocks noGrp="1" noChangeAspect="1"/>
          </p:cNvPicPr>
          <p:nvPr>
            <p:ph idx="1"/>
          </p:nvPr>
        </p:nvPicPr>
        <p:blipFill>
          <a:blip r:embed="rId2">
            <a:extLst>
              <a:ext uri="{28A0092B-C50C-407E-A947-70E740481C1C}">
                <a14:useLocalDpi xmlns:a14="http://schemas.microsoft.com/office/drawing/2010/main" val="0"/>
              </a:ext>
            </a:extLst>
          </a:blip>
          <a:srcRect l="-24753" r="-24753"/>
          <a:stretch>
            <a:fillRect/>
          </a:stretch>
        </p:blipFill>
        <p:spPr>
          <a:xfrm>
            <a:off x="-393974" y="1384300"/>
            <a:ext cx="12006415" cy="4952646"/>
          </a:xfrm>
        </p:spPr>
      </p:pic>
    </p:spTree>
    <p:extLst>
      <p:ext uri="{BB962C8B-B14F-4D97-AF65-F5344CB8AC3E}">
        <p14:creationId xmlns:p14="http://schemas.microsoft.com/office/powerpoint/2010/main" val="10026037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OSBA in action</a:t>
            </a:r>
          </a:p>
        </p:txBody>
      </p:sp>
      <p:pic>
        <p:nvPicPr>
          <p:cNvPr id="3" name="Picture 2">
            <a:extLst>
              <a:ext uri="{FF2B5EF4-FFF2-40B4-BE49-F238E27FC236}">
                <a16:creationId xmlns:a16="http://schemas.microsoft.com/office/drawing/2014/main" xmlns="" id="{4AA16CE5-CDC6-4483-83DB-CDA5A51B149F}"/>
              </a:ext>
            </a:extLst>
          </p:cNvPr>
          <p:cNvPicPr>
            <a:picLocks noChangeAspect="1"/>
          </p:cNvPicPr>
          <p:nvPr/>
        </p:nvPicPr>
        <p:blipFill>
          <a:blip r:embed="rId3"/>
          <a:stretch>
            <a:fillRect/>
          </a:stretch>
        </p:blipFill>
        <p:spPr>
          <a:xfrm>
            <a:off x="3459848" y="1954138"/>
            <a:ext cx="7363966" cy="4602480"/>
          </a:xfrm>
          <a:prstGeom prst="rect">
            <a:avLst/>
          </a:prstGeom>
        </p:spPr>
      </p:pic>
      <p:sp>
        <p:nvSpPr>
          <p:cNvPr id="19" name="Rectangle 18">
            <a:extLst>
              <a:ext uri="{FF2B5EF4-FFF2-40B4-BE49-F238E27FC236}">
                <a16:creationId xmlns:a16="http://schemas.microsoft.com/office/drawing/2014/main" xmlns="" id="{985C77C3-8E70-4C2F-91ED-0D7BEB872A9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xmlns="" id="{30A8CCDE-012D-4987-8CF7-3ED8499101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xmlns="" id="{301E294A-55FB-4B6B-985A-570A85A42350}"/>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xmlns="" id="{E26B74B8-4B91-41A7-AD68-9552C50BD41A}"/>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xmlns="" id="{88B74847-50A5-484E-9A76-BAAE7FC61B7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xmlns="" id="{98425C0A-854D-454A-A71A-F74A3D9119DA}"/>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2" name="Group 61">
            <a:extLst>
              <a:ext uri="{FF2B5EF4-FFF2-40B4-BE49-F238E27FC236}">
                <a16:creationId xmlns:a16="http://schemas.microsoft.com/office/drawing/2014/main" xmlns="" id="{09DA2B2E-FF12-49B7-9F05-1588A1BA40AE}"/>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xmlns=""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xmlns=""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xmlns=""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xmlns=""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xmlns=""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xmlns=""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xmlns=""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xmlns="" id="{216C4D76-C1AA-465E-9E62-5535A4CF49B5}"/>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xmlns=""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xmlns="" id="{7DBF7471-DF6A-4987-90AE-3832CD6B71F8}"/>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xmlns=""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xmlns=""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xmlns=""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xmlns="" id="{8306A721-E6C9-438C-BDE8-BEE42CCC736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xmlns="" id="{3011362B-E1DA-4FCF-BE0E-AA211D00CEEB}"/>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xmlns="" id="{E99E186E-445C-401C-8DFC-555C7180CB2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xmlns="" id="{32A4E1D2-BDCB-4B6A-B1F2-2BAB8423D898}"/>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xmlns="" id="{BA8EE50A-7675-420E-ABF1-D9EF63D698D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761447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231725" y="505538"/>
            <a:ext cx="9820210" cy="854371"/>
          </a:xfrm>
        </p:spPr>
        <p:txBody>
          <a:bodyPr/>
          <a:lstStyle/>
          <a:p>
            <a:pPr algn="ctr"/>
            <a:r>
              <a:rPr lang="en-US" sz="4705" dirty="0">
                <a:solidFill>
                  <a:schemeClr val="tx1"/>
                </a:solidFill>
              </a:rPr>
              <a:t>Open Service Broker for Azure (OSBA) </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xmlns="" id="{B8FA157F-B54C-4994-BA2E-67CE6FBBF3A2}"/>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repo add azure Azure/helm-charts</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azure/service-broker</a:t>
            </a:r>
            <a:br>
              <a:rPr lang="en-US" sz="2745" dirty="0">
                <a:gradFill>
                  <a:gsLst>
                    <a:gs pos="1250">
                      <a:srgbClr val="505050"/>
                    </a:gs>
                    <a:gs pos="100000">
                      <a:srgbClr val="505050"/>
                    </a:gs>
                  </a:gsLst>
                  <a:lin ang="5400000" scaled="0"/>
                </a:gradFill>
                <a:latin typeface="Consolas" charset="0"/>
                <a:ea typeface="Consolas" charset="0"/>
                <a:cs typeface="Consolas" charset="0"/>
              </a:rPr>
            </a:br>
            <a:endParaRPr lang="en-US" sz="2745" dirty="0">
              <a:gradFill>
                <a:gsLst>
                  <a:gs pos="1250">
                    <a:srgbClr val="505050"/>
                  </a:gs>
                  <a:gs pos="100000">
                    <a:srgbClr val="505050"/>
                  </a:gs>
                </a:gsLst>
                <a:lin ang="5400000" scaled="0"/>
              </a:gradFill>
              <a:latin typeface="Consolas" charset="0"/>
              <a:ea typeface="Consolas" charset="0"/>
              <a:cs typeface="Consolas" charset="0"/>
            </a:endParaRPr>
          </a:p>
          <a:p>
            <a:pPr marL="0" indent="0" defTabSz="896386">
              <a:lnSpc>
                <a:spcPct val="100000"/>
              </a:lnSpc>
              <a:spcBef>
                <a:spcPts val="0"/>
              </a:spcBef>
              <a:buSzTx/>
              <a:buNone/>
              <a:defRPr/>
            </a:pPr>
            <a:r>
              <a:rPr lang="en-US" sz="2745" dirty="0">
                <a:gradFill>
                  <a:gsLst>
                    <a:gs pos="1250">
                      <a:srgbClr val="505050"/>
                    </a:gs>
                    <a:gs pos="100000">
                      <a:srgbClr val="505050"/>
                    </a:gs>
                  </a:gsLst>
                  <a:lin ang="5400000" scaled="0"/>
                </a:gradFill>
                <a:latin typeface="Consolas" charset="0"/>
                <a:ea typeface="Consolas" charset="0"/>
                <a:cs typeface="Consolas" charset="0"/>
              </a:rPr>
              <a:t>$ helm install azure/</a:t>
            </a:r>
            <a:r>
              <a:rPr lang="en-US" sz="2745" dirty="0" err="1">
                <a:gradFill>
                  <a:gsLst>
                    <a:gs pos="1250">
                      <a:srgbClr val="505050"/>
                    </a:gs>
                    <a:gs pos="100000">
                      <a:srgbClr val="505050"/>
                    </a:gs>
                  </a:gsLst>
                  <a:lin ang="5400000" scaled="0"/>
                </a:gradFill>
                <a:latin typeface="Consolas" charset="0"/>
                <a:ea typeface="Consolas" charset="0"/>
                <a:cs typeface="Consolas" charset="0"/>
              </a:rPr>
              <a:t>wordpress</a:t>
            </a:r>
            <a:endParaRPr lang="en-US" sz="2745" dirty="0">
              <a:gradFill>
                <a:gsLst>
                  <a:gs pos="1250">
                    <a:srgbClr val="505050"/>
                  </a:gs>
                  <a:gs pos="100000">
                    <a:srgbClr val="505050"/>
                  </a:gs>
                </a:gsLst>
                <a:lin ang="5400000" scaled="0"/>
              </a:gradFill>
              <a:latin typeface="Consolas" charset="0"/>
              <a:ea typeface="Consolas" charset="0"/>
              <a:cs typeface="Consolas" charset="0"/>
            </a:endParaRPr>
          </a:p>
        </p:txBody>
      </p:sp>
      <p:sp>
        <p:nvSpPr>
          <p:cNvPr id="19" name="Rectangle 18">
            <a:extLst>
              <a:ext uri="{FF2B5EF4-FFF2-40B4-BE49-F238E27FC236}">
                <a16:creationId xmlns:a16="http://schemas.microsoft.com/office/drawing/2014/main" xmlns="" id="{21A20D82-4874-48E7-8894-99DF4B46621B}"/>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xmlns="" id="{4627CC56-E8A7-4302-9599-CFD89DA1EEA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xmlns="" id="{8A023E75-F53B-459F-8460-912CF30D12C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xmlns="" id="{BC20BCC2-C477-476F-A7E7-8CA784C62F64}"/>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xmlns="" id="{4D3DD9F4-0068-4578-AC30-E536DD32B5EA}"/>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Open Service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xmlns="" id="{8B061E2C-7B26-4283-81BF-29F1999714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Release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xmlns="" id="{FBDBA5C7-495C-4FAD-947D-23FA9F0846DE}"/>
              </a:ext>
            </a:extLst>
          </p:cNvPr>
          <p:cNvGrpSpPr/>
          <p:nvPr/>
        </p:nvGrpSpPr>
        <p:grpSpPr>
          <a:xfrm>
            <a:off x="718982" y="1649453"/>
            <a:ext cx="573162" cy="508369"/>
            <a:chOff x="2878931" y="2940843"/>
            <a:chExt cx="1095375" cy="971550"/>
          </a:xfrm>
        </p:grpSpPr>
        <p:sp>
          <p:nvSpPr>
            <p:cNvPr id="64" name="Freeform: Shape 63">
              <a:extLst>
                <a:ext uri="{FF2B5EF4-FFF2-40B4-BE49-F238E27FC236}">
                  <a16:creationId xmlns:a16="http://schemas.microsoft.com/office/drawing/2014/main" xmlns=""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xmlns=""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xmlns=""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xmlns=""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xmlns=""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xmlns=""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xmlns=""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xmlns="" id="{6054AF90-BBA1-4144-BA67-2AA0706A49BE}"/>
              </a:ext>
            </a:extLst>
          </p:cNvPr>
          <p:cNvGrpSpPr/>
          <p:nvPr/>
        </p:nvGrpSpPr>
        <p:grpSpPr>
          <a:xfrm>
            <a:off x="750744" y="5449176"/>
            <a:ext cx="610269" cy="540751"/>
            <a:chOff x="4360069" y="2943701"/>
            <a:chExt cx="1095375" cy="970597"/>
          </a:xfrm>
        </p:grpSpPr>
        <p:sp>
          <p:nvSpPr>
            <p:cNvPr id="72" name="Freeform: Shape 71">
              <a:extLst>
                <a:ext uri="{FF2B5EF4-FFF2-40B4-BE49-F238E27FC236}">
                  <a16:creationId xmlns:a16="http://schemas.microsoft.com/office/drawing/2014/main" xmlns=""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8" name="Group 77">
            <a:extLst>
              <a:ext uri="{FF2B5EF4-FFF2-40B4-BE49-F238E27FC236}">
                <a16:creationId xmlns:a16="http://schemas.microsoft.com/office/drawing/2014/main" xmlns="" id="{E1C34679-8570-45C1-904A-DE5EB0A1F339}"/>
              </a:ext>
            </a:extLst>
          </p:cNvPr>
          <p:cNvGrpSpPr/>
          <p:nvPr/>
        </p:nvGrpSpPr>
        <p:grpSpPr>
          <a:xfrm>
            <a:off x="689250" y="2921163"/>
            <a:ext cx="647376" cy="513072"/>
            <a:chOff x="3517678" y="3062050"/>
            <a:chExt cx="1225868" cy="971550"/>
          </a:xfrm>
        </p:grpSpPr>
        <p:sp>
          <p:nvSpPr>
            <p:cNvPr id="79" name="Freeform: Shape 78">
              <a:extLst>
                <a:ext uri="{FF2B5EF4-FFF2-40B4-BE49-F238E27FC236}">
                  <a16:creationId xmlns:a16="http://schemas.microsoft.com/office/drawing/2014/main" xmlns=""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xmlns=""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2" name="Graphic 91">
            <a:extLst>
              <a:ext uri="{FF2B5EF4-FFF2-40B4-BE49-F238E27FC236}">
                <a16:creationId xmlns:a16="http://schemas.microsoft.com/office/drawing/2014/main" xmlns="" id="{F204309C-FD1F-4219-93C4-A663505324B9}"/>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94" name="Rectangle 93">
            <a:hlinkClick r:id="rId5" action="ppaction://hlinksldjump"/>
            <a:extLst>
              <a:ext uri="{FF2B5EF4-FFF2-40B4-BE49-F238E27FC236}">
                <a16:creationId xmlns:a16="http://schemas.microsoft.com/office/drawing/2014/main" xmlns="" id="{2F6D83AE-CA17-4B74-8F83-89E5D58FD378}"/>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6" action="ppaction://hlinksldjump"/>
            <a:extLst>
              <a:ext uri="{FF2B5EF4-FFF2-40B4-BE49-F238E27FC236}">
                <a16:creationId xmlns:a16="http://schemas.microsoft.com/office/drawing/2014/main" xmlns="" id="{6F18B2EB-F959-4A24-A10A-510699AAC5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7" action="ppaction://hlinksldjump"/>
            <a:extLst>
              <a:ext uri="{FF2B5EF4-FFF2-40B4-BE49-F238E27FC236}">
                <a16:creationId xmlns:a16="http://schemas.microsoft.com/office/drawing/2014/main" xmlns="" id="{D972FC1F-20D0-4A76-95C8-E747D9B7253C}"/>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8" action="ppaction://hlinksldjump"/>
            <a:extLst>
              <a:ext uri="{FF2B5EF4-FFF2-40B4-BE49-F238E27FC236}">
                <a16:creationId xmlns:a16="http://schemas.microsoft.com/office/drawing/2014/main" xmlns="" id="{6F4C41F7-66B6-409A-952B-FD8D2936BAFF}"/>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Rectangle: Rounded Corners 60">
            <a:extLst>
              <a:ext uri="{FF2B5EF4-FFF2-40B4-BE49-F238E27FC236}">
                <a16:creationId xmlns:a16="http://schemas.microsoft.com/office/drawing/2014/main" xmlns="" id="{4109503B-3E06-844B-ABBA-51389448E5DE}"/>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xmlns="" id="{5FE416BD-D9F2-254B-9F22-0C33D5AFB219}"/>
              </a:ext>
            </a:extLst>
          </p:cNvPr>
          <p:cNvGrpSpPr/>
          <p:nvPr/>
        </p:nvGrpSpPr>
        <p:grpSpPr>
          <a:xfrm>
            <a:off x="771839" y="376707"/>
            <a:ext cx="547979" cy="528905"/>
            <a:chOff x="2368476" y="589018"/>
            <a:chExt cx="1012508" cy="977265"/>
          </a:xfrm>
        </p:grpSpPr>
        <p:sp>
          <p:nvSpPr>
            <p:cNvPr id="100" name="Freeform: Shape 67">
              <a:extLst>
                <a:ext uri="{FF2B5EF4-FFF2-40B4-BE49-F238E27FC236}">
                  <a16:creationId xmlns:a16="http://schemas.microsoft.com/office/drawing/2014/main" xmlns="" id="{DC00B6A1-66E3-6E48-A18D-07E0F20F28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1" name="Freeform: Shape 68">
              <a:extLst>
                <a:ext uri="{FF2B5EF4-FFF2-40B4-BE49-F238E27FC236}">
                  <a16:creationId xmlns:a16="http://schemas.microsoft.com/office/drawing/2014/main" xmlns="" id="{6C6313CE-61E5-7342-A471-1CA14FDC5D5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2" name="Freeform: Shape 69">
              <a:extLst>
                <a:ext uri="{FF2B5EF4-FFF2-40B4-BE49-F238E27FC236}">
                  <a16:creationId xmlns:a16="http://schemas.microsoft.com/office/drawing/2014/main" xmlns="" id="{33797515-D6F7-B64E-A5F2-A039680DD37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3" name="Freeform: Shape 70">
              <a:extLst>
                <a:ext uri="{FF2B5EF4-FFF2-40B4-BE49-F238E27FC236}">
                  <a16:creationId xmlns:a16="http://schemas.microsoft.com/office/drawing/2014/main" xmlns="" id="{6A8B50E6-1299-3841-B02D-479B4EB9CB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4" name="Freeform: Shape 71">
              <a:extLst>
                <a:ext uri="{FF2B5EF4-FFF2-40B4-BE49-F238E27FC236}">
                  <a16:creationId xmlns:a16="http://schemas.microsoft.com/office/drawing/2014/main" xmlns="" id="{9BE3C4F6-296D-4D45-8BD8-F2A8A36D002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5" name="Freeform: Shape 72">
              <a:extLst>
                <a:ext uri="{FF2B5EF4-FFF2-40B4-BE49-F238E27FC236}">
                  <a16:creationId xmlns:a16="http://schemas.microsoft.com/office/drawing/2014/main" xmlns="" id="{85AF93D2-88BB-A740-9860-920674DA9E5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6" name="Freeform: Shape 73">
              <a:extLst>
                <a:ext uri="{FF2B5EF4-FFF2-40B4-BE49-F238E27FC236}">
                  <a16:creationId xmlns:a16="http://schemas.microsoft.com/office/drawing/2014/main" xmlns="" id="{A01F9E8C-C3F1-C84F-8BD9-C6E203A534C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7" name="Freeform: Shape 74">
              <a:extLst>
                <a:ext uri="{FF2B5EF4-FFF2-40B4-BE49-F238E27FC236}">
                  <a16:creationId xmlns:a16="http://schemas.microsoft.com/office/drawing/2014/main" xmlns="" id="{4E4F5436-5249-7240-9AAF-BD1363B2A17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8" name="Freeform: Shape 75">
              <a:extLst>
                <a:ext uri="{FF2B5EF4-FFF2-40B4-BE49-F238E27FC236}">
                  <a16:creationId xmlns:a16="http://schemas.microsoft.com/office/drawing/2014/main" xmlns="" id="{4BB9C7D5-0C06-F547-B24E-5465FD759FD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09" name="Freeform: Shape 76">
              <a:extLst>
                <a:ext uri="{FF2B5EF4-FFF2-40B4-BE49-F238E27FC236}">
                  <a16:creationId xmlns:a16="http://schemas.microsoft.com/office/drawing/2014/main" xmlns="" id="{6FD70212-388E-D34F-B2F8-BA53785E9D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0" name="Freeform: Shape 77">
              <a:extLst>
                <a:ext uri="{FF2B5EF4-FFF2-40B4-BE49-F238E27FC236}">
                  <a16:creationId xmlns:a16="http://schemas.microsoft.com/office/drawing/2014/main" xmlns="" id="{AEE22C0F-0A54-B342-B7B6-DB2F6FC09D2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1" name="Freeform: Shape 78">
              <a:extLst>
                <a:ext uri="{FF2B5EF4-FFF2-40B4-BE49-F238E27FC236}">
                  <a16:creationId xmlns:a16="http://schemas.microsoft.com/office/drawing/2014/main" xmlns="" id="{6ED6E506-F39A-1A40-B57F-821D8CB48DF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2" name="Freeform: Shape 79">
              <a:extLst>
                <a:ext uri="{FF2B5EF4-FFF2-40B4-BE49-F238E27FC236}">
                  <a16:creationId xmlns:a16="http://schemas.microsoft.com/office/drawing/2014/main" xmlns="" id="{A3C87E8F-861E-114D-8ED2-605764E380B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3" name="Freeform: Shape 80">
              <a:extLst>
                <a:ext uri="{FF2B5EF4-FFF2-40B4-BE49-F238E27FC236}">
                  <a16:creationId xmlns:a16="http://schemas.microsoft.com/office/drawing/2014/main" xmlns="" id="{2A9A509E-52D8-AE4C-8AAA-89A44684AAC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4" name="Freeform: Shape 81">
              <a:extLst>
                <a:ext uri="{FF2B5EF4-FFF2-40B4-BE49-F238E27FC236}">
                  <a16:creationId xmlns:a16="http://schemas.microsoft.com/office/drawing/2014/main" xmlns="" id="{449A143B-392E-E34E-A386-E89ACC97931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5" name="Freeform: Shape 82">
              <a:extLst>
                <a:ext uri="{FF2B5EF4-FFF2-40B4-BE49-F238E27FC236}">
                  <a16:creationId xmlns:a16="http://schemas.microsoft.com/office/drawing/2014/main" xmlns="" id="{C3A707C5-53C2-9A42-9C01-739CD8F3EFC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6" name="Freeform: Shape 83">
              <a:extLst>
                <a:ext uri="{FF2B5EF4-FFF2-40B4-BE49-F238E27FC236}">
                  <a16:creationId xmlns:a16="http://schemas.microsoft.com/office/drawing/2014/main" xmlns="" id="{742828AF-4416-7B45-AC68-7EED26FC2C1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7" name="Freeform: Shape 84">
              <a:extLst>
                <a:ext uri="{FF2B5EF4-FFF2-40B4-BE49-F238E27FC236}">
                  <a16:creationId xmlns:a16="http://schemas.microsoft.com/office/drawing/2014/main" xmlns="" id="{0D8C17FA-C856-BD42-B756-3198B523D87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8" name="Freeform: Shape 85">
              <a:extLst>
                <a:ext uri="{FF2B5EF4-FFF2-40B4-BE49-F238E27FC236}">
                  <a16:creationId xmlns:a16="http://schemas.microsoft.com/office/drawing/2014/main" xmlns="" id="{1DD99713-F9FA-534D-90AC-EFD3B2B1562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19" name="Freeform: Shape 86">
              <a:extLst>
                <a:ext uri="{FF2B5EF4-FFF2-40B4-BE49-F238E27FC236}">
                  <a16:creationId xmlns:a16="http://schemas.microsoft.com/office/drawing/2014/main" xmlns="" id="{E0FEE778-AE12-2648-8142-FAF2B9F0D739}"/>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sp>
          <p:nvSpPr>
            <p:cNvPr id="120" name="Freeform: Shape 87">
              <a:extLst>
                <a:ext uri="{FF2B5EF4-FFF2-40B4-BE49-F238E27FC236}">
                  <a16:creationId xmlns:a16="http://schemas.microsoft.com/office/drawing/2014/main" xmlns="" id="{064915ED-323C-7546-B445-257E9640B5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endParaRPr lang="en-US" sz="1765">
                <a:solidFill>
                  <a:srgbClr val="505050"/>
                </a:solidFill>
                <a:latin typeface="Segoe UI"/>
              </a:endParaRPr>
            </a:p>
          </p:txBody>
        </p:sp>
      </p:grpSp>
    </p:spTree>
    <p:extLst>
      <p:ext uri="{BB962C8B-B14F-4D97-AF65-F5344CB8AC3E}">
        <p14:creationId xmlns:p14="http://schemas.microsoft.com/office/powerpoint/2010/main" val="206446133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4EF2A-B3B5-D240-974C-BBAAF8D02CFD}"/>
              </a:ext>
            </a:extLst>
          </p:cNvPr>
          <p:cNvSpPr>
            <a:spLocks noGrp="1"/>
          </p:cNvSpPr>
          <p:nvPr>
            <p:ph type="title"/>
          </p:nvPr>
        </p:nvSpPr>
        <p:spPr/>
        <p:txBody>
          <a:bodyPr/>
          <a:lstStyle/>
          <a:p>
            <a:r>
              <a:rPr lang="en-US" dirty="0"/>
              <a:t>Managing Storage and State</a:t>
            </a:r>
          </a:p>
        </p:txBody>
      </p:sp>
    </p:spTree>
    <p:extLst>
      <p:ext uri="{BB962C8B-B14F-4D97-AF65-F5344CB8AC3E}">
        <p14:creationId xmlns:p14="http://schemas.microsoft.com/office/powerpoint/2010/main" val="305729879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61822E-2323-5C4C-B55B-A3CF5EDDAB3F}"/>
              </a:ext>
            </a:extLst>
          </p:cNvPr>
          <p:cNvSpPr>
            <a:spLocks noGrp="1"/>
          </p:cNvSpPr>
          <p:nvPr>
            <p:ph type="title"/>
          </p:nvPr>
        </p:nvSpPr>
        <p:spPr/>
        <p:txBody>
          <a:bodyPr/>
          <a:lstStyle/>
          <a:p>
            <a:r>
              <a:rPr lang="en-US" dirty="0"/>
              <a:t>Managing State For Containers</a:t>
            </a:r>
          </a:p>
        </p:txBody>
      </p:sp>
      <p:sp>
        <p:nvSpPr>
          <p:cNvPr id="3" name="Text Placeholder 2">
            <a:extLst>
              <a:ext uri="{FF2B5EF4-FFF2-40B4-BE49-F238E27FC236}">
                <a16:creationId xmlns:a16="http://schemas.microsoft.com/office/drawing/2014/main" xmlns="" id="{8364AFD8-FEDD-D24F-A170-F23CA038F176}"/>
              </a:ext>
            </a:extLst>
          </p:cNvPr>
          <p:cNvSpPr>
            <a:spLocks noGrp="1"/>
          </p:cNvSpPr>
          <p:nvPr>
            <p:ph type="body" sz="quarter" idx="10"/>
          </p:nvPr>
        </p:nvSpPr>
        <p:spPr>
          <a:xfrm>
            <a:off x="269303" y="1187644"/>
            <a:ext cx="11655078" cy="673454"/>
          </a:xfrm>
        </p:spPr>
        <p:txBody>
          <a:bodyPr/>
          <a:lstStyle/>
          <a:p>
            <a:pPr marL="0" indent="0">
              <a:buNone/>
            </a:pPr>
            <a:endParaRPr lang="en-US" dirty="0"/>
          </a:p>
        </p:txBody>
      </p:sp>
      <p:pic>
        <p:nvPicPr>
          <p:cNvPr id="4" name="Picture 3">
            <a:extLst>
              <a:ext uri="{FF2B5EF4-FFF2-40B4-BE49-F238E27FC236}">
                <a16:creationId xmlns:a16="http://schemas.microsoft.com/office/drawing/2014/main" xmlns="" id="{9E51017A-C2A3-6C41-A871-39CBA61E04DE}"/>
              </a:ext>
            </a:extLst>
          </p:cNvPr>
          <p:cNvPicPr>
            <a:picLocks noChangeAspect="1"/>
          </p:cNvPicPr>
          <p:nvPr/>
        </p:nvPicPr>
        <p:blipFill>
          <a:blip r:embed="rId2"/>
          <a:stretch>
            <a:fillRect/>
          </a:stretch>
        </p:blipFill>
        <p:spPr>
          <a:xfrm>
            <a:off x="527783" y="3469748"/>
            <a:ext cx="2743200" cy="946150"/>
          </a:xfrm>
          <a:prstGeom prst="rect">
            <a:avLst/>
          </a:prstGeom>
        </p:spPr>
      </p:pic>
      <p:sp>
        <p:nvSpPr>
          <p:cNvPr id="5" name="Oval 4">
            <a:extLst>
              <a:ext uri="{FF2B5EF4-FFF2-40B4-BE49-F238E27FC236}">
                <a16:creationId xmlns:a16="http://schemas.microsoft.com/office/drawing/2014/main" xmlns="" id="{DB391251-DE5F-B443-9D1A-0F1E170DCACC}"/>
              </a:ext>
            </a:extLst>
          </p:cNvPr>
          <p:cNvSpPr/>
          <p:nvPr/>
        </p:nvSpPr>
        <p:spPr bwMode="auto">
          <a:xfrm>
            <a:off x="876400"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7" name="Picture 6">
            <a:extLst>
              <a:ext uri="{FF2B5EF4-FFF2-40B4-BE49-F238E27FC236}">
                <a16:creationId xmlns:a16="http://schemas.microsoft.com/office/drawing/2014/main" xmlns="" id="{EA1A3160-5CDF-594F-B850-D0E3C07D190E}"/>
              </a:ext>
            </a:extLst>
          </p:cNvPr>
          <p:cNvPicPr>
            <a:picLocks noChangeAspect="1"/>
          </p:cNvPicPr>
          <p:nvPr/>
        </p:nvPicPr>
        <p:blipFill>
          <a:blip r:embed="rId2"/>
          <a:stretch>
            <a:fillRect/>
          </a:stretch>
        </p:blipFill>
        <p:spPr>
          <a:xfrm>
            <a:off x="4613059" y="3469748"/>
            <a:ext cx="2743200" cy="946150"/>
          </a:xfrm>
          <a:prstGeom prst="rect">
            <a:avLst/>
          </a:prstGeom>
        </p:spPr>
      </p:pic>
      <p:sp>
        <p:nvSpPr>
          <p:cNvPr id="8" name="Oval 7">
            <a:extLst>
              <a:ext uri="{FF2B5EF4-FFF2-40B4-BE49-F238E27FC236}">
                <a16:creationId xmlns:a16="http://schemas.microsoft.com/office/drawing/2014/main" xmlns="" id="{FA1B69B5-FF48-9348-9E08-FAF88870E1F7}"/>
              </a:ext>
            </a:extLst>
          </p:cNvPr>
          <p:cNvSpPr/>
          <p:nvPr/>
        </p:nvSpPr>
        <p:spPr bwMode="auto">
          <a:xfrm>
            <a:off x="5584609" y="315965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pic>
        <p:nvPicPr>
          <p:cNvPr id="10" name="Picture 9">
            <a:extLst>
              <a:ext uri="{FF2B5EF4-FFF2-40B4-BE49-F238E27FC236}">
                <a16:creationId xmlns:a16="http://schemas.microsoft.com/office/drawing/2014/main" xmlns="" id="{7EAF57EE-B62E-F642-9D95-FBFE7AB1E1D6}"/>
              </a:ext>
            </a:extLst>
          </p:cNvPr>
          <p:cNvPicPr>
            <a:picLocks noChangeAspect="1"/>
          </p:cNvPicPr>
          <p:nvPr/>
        </p:nvPicPr>
        <p:blipFill>
          <a:blip r:embed="rId2"/>
          <a:stretch>
            <a:fillRect/>
          </a:stretch>
        </p:blipFill>
        <p:spPr>
          <a:xfrm>
            <a:off x="9089068" y="3459693"/>
            <a:ext cx="2743200" cy="946150"/>
          </a:xfrm>
          <a:prstGeom prst="rect">
            <a:avLst/>
          </a:prstGeom>
        </p:spPr>
      </p:pic>
      <p:sp>
        <p:nvSpPr>
          <p:cNvPr id="11" name="Oval 10">
            <a:extLst>
              <a:ext uri="{FF2B5EF4-FFF2-40B4-BE49-F238E27FC236}">
                <a16:creationId xmlns:a16="http://schemas.microsoft.com/office/drawing/2014/main" xmlns="" id="{FB3EFBDB-6312-9948-A81D-F8611A8470DF}"/>
              </a:ext>
            </a:extLst>
          </p:cNvPr>
          <p:cNvSpPr/>
          <p:nvPr/>
        </p:nvSpPr>
        <p:spPr bwMode="auto">
          <a:xfrm>
            <a:off x="10060618" y="314113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Can 12">
            <a:extLst>
              <a:ext uri="{FF2B5EF4-FFF2-40B4-BE49-F238E27FC236}">
                <a16:creationId xmlns:a16="http://schemas.microsoft.com/office/drawing/2014/main" xmlns="" id="{61C26A02-0FF6-C048-9FAE-E1AB7285C83A}"/>
              </a:ext>
            </a:extLst>
          </p:cNvPr>
          <p:cNvSpPr/>
          <p:nvPr/>
        </p:nvSpPr>
        <p:spPr bwMode="auto">
          <a:xfrm>
            <a:off x="2083856" y="3244426"/>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xmlns="" id="{0A0EC609-CE74-4340-909B-C4BF1D07FC24}"/>
              </a:ext>
            </a:extLst>
          </p:cNvPr>
          <p:cNvPicPr>
            <a:picLocks noChangeAspect="1"/>
          </p:cNvPicPr>
          <p:nvPr/>
        </p:nvPicPr>
        <p:blipFill>
          <a:blip r:embed="rId3"/>
          <a:stretch>
            <a:fillRect/>
          </a:stretch>
        </p:blipFill>
        <p:spPr>
          <a:xfrm>
            <a:off x="9528387" y="4724401"/>
            <a:ext cx="2070021" cy="1083311"/>
          </a:xfrm>
          <a:prstGeom prst="rect">
            <a:avLst/>
          </a:prstGeom>
        </p:spPr>
      </p:pic>
      <p:sp>
        <p:nvSpPr>
          <p:cNvPr id="16" name="Can 15">
            <a:extLst>
              <a:ext uri="{FF2B5EF4-FFF2-40B4-BE49-F238E27FC236}">
                <a16:creationId xmlns:a16="http://schemas.microsoft.com/office/drawing/2014/main" xmlns="" id="{C90DD356-C5EA-B741-83B5-AE5C519BB603}"/>
              </a:ext>
            </a:extLst>
          </p:cNvPr>
          <p:cNvSpPr/>
          <p:nvPr/>
        </p:nvSpPr>
        <p:spPr bwMode="auto">
          <a:xfrm>
            <a:off x="6720409"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an 16">
            <a:extLst>
              <a:ext uri="{FF2B5EF4-FFF2-40B4-BE49-F238E27FC236}">
                <a16:creationId xmlns:a16="http://schemas.microsoft.com/office/drawing/2014/main" xmlns="" id="{4EAE6263-419B-6E4B-8FB2-1996E93396EA}"/>
              </a:ext>
            </a:extLst>
          </p:cNvPr>
          <p:cNvSpPr/>
          <p:nvPr/>
        </p:nvSpPr>
        <p:spPr bwMode="auto">
          <a:xfrm>
            <a:off x="5603865" y="5155248"/>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an 17">
            <a:extLst>
              <a:ext uri="{FF2B5EF4-FFF2-40B4-BE49-F238E27FC236}">
                <a16:creationId xmlns:a16="http://schemas.microsoft.com/office/drawing/2014/main" xmlns="" id="{8C0892A7-C342-7845-A0A2-E398B9FA4055}"/>
              </a:ext>
            </a:extLst>
          </p:cNvPr>
          <p:cNvSpPr/>
          <p:nvPr/>
        </p:nvSpPr>
        <p:spPr bwMode="auto">
          <a:xfrm>
            <a:off x="4487321" y="5156832"/>
            <a:ext cx="934720" cy="487680"/>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xmlns="" id="{0F2F55B6-8BFB-2240-8908-09D6598C2160}"/>
              </a:ext>
            </a:extLst>
          </p:cNvPr>
          <p:cNvSpPr/>
          <p:nvPr/>
        </p:nvSpPr>
        <p:spPr bwMode="auto">
          <a:xfrm>
            <a:off x="4396737" y="4911319"/>
            <a:ext cx="3332480" cy="1049867"/>
          </a:xfrm>
          <a:prstGeom prst="round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xmlns="" id="{72208D51-4F8D-2044-96DC-C6B586C7AC7D}"/>
              </a:ext>
            </a:extLst>
          </p:cNvPr>
          <p:cNvSpPr txBox="1"/>
          <p:nvPr/>
        </p:nvSpPr>
        <p:spPr>
          <a:xfrm>
            <a:off x="731251" y="2346463"/>
            <a:ext cx="23362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Local Storage</a:t>
            </a:r>
          </a:p>
        </p:txBody>
      </p:sp>
      <p:sp>
        <p:nvSpPr>
          <p:cNvPr id="21" name="TextBox 20">
            <a:extLst>
              <a:ext uri="{FF2B5EF4-FFF2-40B4-BE49-F238E27FC236}">
                <a16:creationId xmlns:a16="http://schemas.microsoft.com/office/drawing/2014/main" xmlns="" id="{DA8288BF-F9F2-AA40-BF19-BF7CE7598A65}"/>
              </a:ext>
            </a:extLst>
          </p:cNvPr>
          <p:cNvSpPr txBox="1"/>
          <p:nvPr/>
        </p:nvSpPr>
        <p:spPr>
          <a:xfrm>
            <a:off x="4816527" y="2346463"/>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Remote Storage </a:t>
            </a:r>
          </a:p>
        </p:txBody>
      </p:sp>
      <p:sp>
        <p:nvSpPr>
          <p:cNvPr id="22" name="TextBox 21">
            <a:extLst>
              <a:ext uri="{FF2B5EF4-FFF2-40B4-BE49-F238E27FC236}">
                <a16:creationId xmlns:a16="http://schemas.microsoft.com/office/drawing/2014/main" xmlns="" id="{01B16478-4FEE-8742-B6B9-3ED5E3743376}"/>
              </a:ext>
            </a:extLst>
          </p:cNvPr>
          <p:cNvSpPr txBox="1"/>
          <p:nvPr/>
        </p:nvSpPr>
        <p:spPr>
          <a:xfrm>
            <a:off x="9272291" y="2141791"/>
            <a:ext cx="237675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a:t>
            </a:r>
          </a:p>
          <a:p>
            <a:pPr algn="ctr">
              <a:lnSpc>
                <a:spcPct val="90000"/>
              </a:lnSpc>
              <a:spcAft>
                <a:spcPts val="600"/>
              </a:spcAft>
            </a:pPr>
            <a:r>
              <a:rPr lang="en-US" sz="2400" dirty="0">
                <a:gradFill>
                  <a:gsLst>
                    <a:gs pos="2917">
                      <a:schemeClr val="tx1"/>
                    </a:gs>
                    <a:gs pos="30000">
                      <a:schemeClr val="tx1"/>
                    </a:gs>
                  </a:gsLst>
                  <a:lin ang="5400000" scaled="0"/>
                </a:gradFill>
              </a:rPr>
              <a:t>Data Service</a:t>
            </a:r>
          </a:p>
        </p:txBody>
      </p:sp>
      <p:cxnSp>
        <p:nvCxnSpPr>
          <p:cNvPr id="24" name="Straight Connector 23">
            <a:extLst>
              <a:ext uri="{FF2B5EF4-FFF2-40B4-BE49-F238E27FC236}">
                <a16:creationId xmlns:a16="http://schemas.microsoft.com/office/drawing/2014/main" xmlns="" id="{688EA40F-586F-584F-BA92-4978DDA37D13}"/>
              </a:ext>
            </a:extLst>
          </p:cNvPr>
          <p:cNvCxnSpPr>
            <a:cxnSpLocks/>
          </p:cNvCxnSpPr>
          <p:nvPr/>
        </p:nvCxnSpPr>
        <p:spPr>
          <a:xfrm flipV="1">
            <a:off x="1676500" y="3535677"/>
            <a:ext cx="407356" cy="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B783F54F-7D4D-BD4D-8B0C-78B12F7187A6}"/>
              </a:ext>
            </a:extLst>
          </p:cNvPr>
          <p:cNvCxnSpPr>
            <a:cxnSpLocks/>
            <a:stCxn id="7" idx="2"/>
          </p:cNvCxnSpPr>
          <p:nvPr/>
        </p:nvCxnSpPr>
        <p:spPr>
          <a:xfrm flipH="1">
            <a:off x="5975343" y="4415898"/>
            <a:ext cx="9316" cy="495421"/>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BC4E7CA8-EC35-F648-A707-B6F7EDF4CBE0}"/>
              </a:ext>
            </a:extLst>
          </p:cNvPr>
          <p:cNvCxnSpPr>
            <a:cxnSpLocks/>
            <a:stCxn id="10" idx="2"/>
          </p:cNvCxnSpPr>
          <p:nvPr/>
        </p:nvCxnSpPr>
        <p:spPr>
          <a:xfrm>
            <a:off x="10460668" y="4405843"/>
            <a:ext cx="4648" cy="486955"/>
          </a:xfrm>
          <a:prstGeom prst="line">
            <a:avLst/>
          </a:prstGeom>
          <a:ln w="38100">
            <a:solidFill>
              <a:schemeClr val="bg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xmlns="" id="{936C55AC-BD5F-604D-A85C-8E278F9BC953}"/>
              </a:ext>
            </a:extLst>
          </p:cNvPr>
          <p:cNvSpPr txBox="1"/>
          <p:nvPr/>
        </p:nvSpPr>
        <p:spPr>
          <a:xfrm>
            <a:off x="9375020" y="5642928"/>
            <a:ext cx="237675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err="1">
                <a:gradFill>
                  <a:gsLst>
                    <a:gs pos="2917">
                      <a:schemeClr val="tx1"/>
                    </a:gs>
                    <a:gs pos="30000">
                      <a:schemeClr val="tx1"/>
                    </a:gs>
                  </a:gsLst>
                  <a:lin ang="5400000" scaled="0"/>
                </a:gradFill>
              </a:rPr>
              <a:t>CosmosDB</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04007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4EF2A-B3B5-D240-974C-BBAAF8D02CFD}"/>
              </a:ext>
            </a:extLst>
          </p:cNvPr>
          <p:cNvSpPr>
            <a:spLocks noGrp="1"/>
          </p:cNvSpPr>
          <p:nvPr>
            <p:ph type="title"/>
          </p:nvPr>
        </p:nvSpPr>
        <p:spPr/>
        <p:txBody>
          <a:bodyPr/>
          <a:lstStyle/>
          <a:p>
            <a:r>
              <a:rPr lang="en-US" dirty="0"/>
              <a:t>Scaling Applications</a:t>
            </a:r>
          </a:p>
        </p:txBody>
      </p:sp>
    </p:spTree>
    <p:extLst>
      <p:ext uri="{BB962C8B-B14F-4D97-AF65-F5344CB8AC3E}">
        <p14:creationId xmlns:p14="http://schemas.microsoft.com/office/powerpoint/2010/main" val="197627735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Application Scaling Strategies</a:t>
            </a:r>
          </a:p>
        </p:txBody>
      </p:sp>
      <p:sp>
        <p:nvSpPr>
          <p:cNvPr id="6" name="Content Placeholder 2"/>
          <p:cNvSpPr>
            <a:spLocks noGrp="1"/>
          </p:cNvSpPr>
          <p:nvPr>
            <p:ph type="body" sz="quarter" idx="10"/>
          </p:nvPr>
        </p:nvSpPr>
        <p:spPr>
          <a:xfrm>
            <a:off x="493345" y="1486746"/>
            <a:ext cx="10232348" cy="4743138"/>
          </a:xfrm>
          <a:prstGeom prst="rect">
            <a:avLst/>
          </a:prstGeom>
        </p:spPr>
        <p:txBody>
          <a:bodyPr/>
          <a:lstStyle/>
          <a:p>
            <a:r>
              <a:rPr lang="en-US" sz="2745" spc="-29" dirty="0">
                <a:solidFill>
                  <a:schemeClr val="tx1"/>
                </a:solidFill>
              </a:rPr>
              <a:t>Infrastructure Level</a:t>
            </a:r>
          </a:p>
          <a:p>
            <a:pPr lvl="2"/>
            <a:r>
              <a:rPr lang="en-US" sz="2745" dirty="0">
                <a:solidFill>
                  <a:schemeClr val="tx1"/>
                </a:solidFill>
              </a:rPr>
              <a:t>Increase/decrease the number of VM’s running in the cluster</a:t>
            </a:r>
          </a:p>
          <a:p>
            <a:pPr lvl="2"/>
            <a:r>
              <a:rPr lang="en-US" sz="2745" dirty="0">
                <a:solidFill>
                  <a:schemeClr val="tx1"/>
                </a:solidFill>
              </a:rPr>
              <a:t>Azure infrastructure function</a:t>
            </a:r>
          </a:p>
          <a:p>
            <a:pPr lvl="2"/>
            <a:r>
              <a:rPr lang="en-US" sz="2745" dirty="0">
                <a:solidFill>
                  <a:schemeClr val="tx1"/>
                </a:solidFill>
              </a:rPr>
              <a:t>via AKS API/CLI (utilizes Azure Availability Sets)</a:t>
            </a:r>
          </a:p>
          <a:p>
            <a:pPr lvl="2"/>
            <a:r>
              <a:rPr lang="en-US" sz="2745" dirty="0">
                <a:solidFill>
                  <a:schemeClr val="tx1"/>
                </a:solidFill>
              </a:rPr>
              <a:t>Auto-scaling coming to AKS soon</a:t>
            </a:r>
          </a:p>
          <a:p>
            <a:r>
              <a:rPr lang="en-US" sz="2745" spc="-29" dirty="0">
                <a:solidFill>
                  <a:schemeClr val="tx1"/>
                </a:solidFill>
              </a:rPr>
              <a:t>Application Level</a:t>
            </a:r>
          </a:p>
          <a:p>
            <a:pPr lvl="2"/>
            <a:r>
              <a:rPr lang="en-US" sz="2745" dirty="0">
                <a:solidFill>
                  <a:schemeClr val="tx1"/>
                </a:solidFill>
              </a:rPr>
              <a:t>Increase/decrease the number of pods for a given service</a:t>
            </a:r>
          </a:p>
          <a:p>
            <a:pPr lvl="2"/>
            <a:r>
              <a:rPr lang="en-US" sz="2745" dirty="0">
                <a:solidFill>
                  <a:schemeClr val="tx1"/>
                </a:solidFill>
              </a:rPr>
              <a:t>Handled by the orchestrator or the application itself</a:t>
            </a:r>
          </a:p>
          <a:p>
            <a:pPr lvl="2"/>
            <a:r>
              <a:rPr lang="en-US" sz="2745" dirty="0">
                <a:solidFill>
                  <a:schemeClr val="tx1"/>
                </a:solidFill>
              </a:rPr>
              <a:t>Kubernetes Horizontal Pod </a:t>
            </a:r>
            <a:r>
              <a:rPr lang="en-US" sz="2745" dirty="0" err="1">
                <a:solidFill>
                  <a:schemeClr val="tx1"/>
                </a:solidFill>
              </a:rPr>
              <a:t>Autoscaling</a:t>
            </a:r>
            <a:endParaRPr lang="en-US" sz="2745" dirty="0">
              <a:solidFill>
                <a:schemeClr val="tx1"/>
              </a:solidFill>
            </a:endParaRPr>
          </a:p>
          <a:p>
            <a:pPr lvl="0"/>
            <a:r>
              <a:rPr lang="en-US" sz="2745" spc="-29" dirty="0">
                <a:solidFill>
                  <a:schemeClr val="tx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0B7B95-89B9-774F-B7C4-C8FDE990725C}"/>
              </a:ext>
            </a:extLst>
          </p:cNvPr>
          <p:cNvSpPr>
            <a:spLocks noGrp="1"/>
          </p:cNvSpPr>
          <p:nvPr>
            <p:ph type="title"/>
          </p:nvPr>
        </p:nvSpPr>
        <p:spPr/>
        <p:txBody>
          <a:bodyPr/>
          <a:lstStyle/>
          <a:p>
            <a:r>
              <a:rPr lang="en-US" dirty="0"/>
              <a:t>Scaling Pods</a:t>
            </a:r>
          </a:p>
        </p:txBody>
      </p:sp>
      <p:pic>
        <p:nvPicPr>
          <p:cNvPr id="5" name="Picture 4">
            <a:extLst>
              <a:ext uri="{FF2B5EF4-FFF2-40B4-BE49-F238E27FC236}">
                <a16:creationId xmlns:a16="http://schemas.microsoft.com/office/drawing/2014/main" xmlns=""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xmlns=""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xmlns=""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xmlns="" id="{817F7BFC-D4C7-AD48-9221-B2C3BDCBC244}"/>
              </a:ext>
            </a:extLst>
          </p:cNvPr>
          <p:cNvSpPr/>
          <p:nvPr/>
        </p:nvSpPr>
        <p:spPr bwMode="auto">
          <a:xfrm>
            <a:off x="1096534"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xmlns="" id="{60A0F679-4946-5649-8E57-1CA994E35851}"/>
              </a:ext>
            </a:extLst>
          </p:cNvPr>
          <p:cNvSpPr/>
          <p:nvPr/>
        </p:nvSpPr>
        <p:spPr bwMode="auto">
          <a:xfrm>
            <a:off x="9130872" y="3160712"/>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xmlns="" id="{56341795-96DB-AF4A-A12B-1265300C0C15}"/>
              </a:ext>
            </a:extLst>
          </p:cNvPr>
          <p:cNvSpPr/>
          <p:nvPr/>
        </p:nvSpPr>
        <p:spPr bwMode="auto">
          <a:xfrm>
            <a:off x="6387671"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xmlns="" id="{4C2C2CB7-B863-5342-85B1-569360429CBD}"/>
              </a:ext>
            </a:extLst>
          </p:cNvPr>
          <p:cNvSpPr/>
          <p:nvPr/>
        </p:nvSpPr>
        <p:spPr bwMode="auto">
          <a:xfrm>
            <a:off x="5100637" y="314960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xmlns="" id="{59A7D286-C6C7-5543-A8AA-EF35F6530EEB}"/>
              </a:ext>
            </a:extLst>
          </p:cNvPr>
          <p:cNvSpPr/>
          <p:nvPr/>
        </p:nvSpPr>
        <p:spPr bwMode="auto">
          <a:xfrm>
            <a:off x="2300285" y="3149599"/>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5" name="Oval 14">
            <a:extLst>
              <a:ext uri="{FF2B5EF4-FFF2-40B4-BE49-F238E27FC236}">
                <a16:creationId xmlns:a16="http://schemas.microsoft.com/office/drawing/2014/main" xmlns="" id="{399E1E9C-C068-5D47-9E32-7E443BD8BCD4}"/>
              </a:ext>
            </a:extLst>
          </p:cNvPr>
          <p:cNvSpPr/>
          <p:nvPr/>
        </p:nvSpPr>
        <p:spPr bwMode="auto">
          <a:xfrm>
            <a:off x="10303607" y="31607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0B7B95-89B9-774F-B7C4-C8FDE990725C}"/>
              </a:ext>
            </a:extLst>
          </p:cNvPr>
          <p:cNvSpPr>
            <a:spLocks noGrp="1"/>
          </p:cNvSpPr>
          <p:nvPr>
            <p:ph type="title"/>
          </p:nvPr>
        </p:nvSpPr>
        <p:spPr/>
        <p:txBody>
          <a:bodyPr/>
          <a:lstStyle/>
          <a:p>
            <a:r>
              <a:rPr lang="en-US" dirty="0"/>
              <a:t>Scaling Host</a:t>
            </a:r>
          </a:p>
        </p:txBody>
      </p:sp>
      <p:pic>
        <p:nvPicPr>
          <p:cNvPr id="3" name="Picture 2">
            <a:extLst>
              <a:ext uri="{FF2B5EF4-FFF2-40B4-BE49-F238E27FC236}">
                <a16:creationId xmlns:a16="http://schemas.microsoft.com/office/drawing/2014/main" xmlns=""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xmlns=""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xmlns=""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xmlns=""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xmlns="" id="{B4905EC1-8C20-7542-A21C-D4CEC19CA26A}"/>
              </a:ext>
            </a:extLst>
          </p:cNvPr>
          <p:cNvSpPr/>
          <p:nvPr/>
        </p:nvSpPr>
        <p:spPr bwMode="auto">
          <a:xfrm>
            <a:off x="653621" y="3121025"/>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8" name="Oval 7">
            <a:extLst>
              <a:ext uri="{FF2B5EF4-FFF2-40B4-BE49-F238E27FC236}">
                <a16:creationId xmlns:a16="http://schemas.microsoft.com/office/drawing/2014/main" xmlns="" id="{C88A80B1-8716-5040-89ED-257891ED7543}"/>
              </a:ext>
            </a:extLst>
          </p:cNvPr>
          <p:cNvSpPr/>
          <p:nvPr/>
        </p:nvSpPr>
        <p:spPr bwMode="auto">
          <a:xfrm>
            <a:off x="1833030" y="3121025"/>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9" name="Oval 8">
            <a:extLst>
              <a:ext uri="{FF2B5EF4-FFF2-40B4-BE49-F238E27FC236}">
                <a16:creationId xmlns:a16="http://schemas.microsoft.com/office/drawing/2014/main" xmlns="" id="{4A2762C8-6213-8D4E-B1B4-D02165B29ACB}"/>
              </a:ext>
            </a:extLst>
          </p:cNvPr>
          <p:cNvSpPr/>
          <p:nvPr/>
        </p:nvSpPr>
        <p:spPr bwMode="auto">
          <a:xfrm>
            <a:off x="3695263" y="312737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0" name="Oval 9">
            <a:extLst>
              <a:ext uri="{FF2B5EF4-FFF2-40B4-BE49-F238E27FC236}">
                <a16:creationId xmlns:a16="http://schemas.microsoft.com/office/drawing/2014/main" xmlns="" id="{401D51D4-2157-7B49-B297-BDCF57A2C65A}"/>
              </a:ext>
            </a:extLst>
          </p:cNvPr>
          <p:cNvSpPr/>
          <p:nvPr/>
        </p:nvSpPr>
        <p:spPr bwMode="auto">
          <a:xfrm>
            <a:off x="4626379" y="3141662"/>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1" name="Oval 10">
            <a:extLst>
              <a:ext uri="{FF2B5EF4-FFF2-40B4-BE49-F238E27FC236}">
                <a16:creationId xmlns:a16="http://schemas.microsoft.com/office/drawing/2014/main" xmlns=""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2" name="Oval 11">
            <a:extLst>
              <a:ext uri="{FF2B5EF4-FFF2-40B4-BE49-F238E27FC236}">
                <a16:creationId xmlns:a16="http://schemas.microsoft.com/office/drawing/2014/main" xmlns=""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3" name="Oval 12">
            <a:extLst>
              <a:ext uri="{FF2B5EF4-FFF2-40B4-BE49-F238E27FC236}">
                <a16:creationId xmlns:a16="http://schemas.microsoft.com/office/drawing/2014/main" xmlns=""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
        <p:nvSpPr>
          <p:cNvPr id="14" name="Oval 13">
            <a:extLst>
              <a:ext uri="{FF2B5EF4-FFF2-40B4-BE49-F238E27FC236}">
                <a16:creationId xmlns:a16="http://schemas.microsoft.com/office/drawing/2014/main" xmlns=""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Scaling the ACS Cluster</a:t>
            </a:r>
          </a:p>
        </p:txBody>
      </p:sp>
      <p:pic>
        <p:nvPicPr>
          <p:cNvPr id="7" name="Picture 6">
            <a:extLst>
              <a:ext uri="{FF2B5EF4-FFF2-40B4-BE49-F238E27FC236}">
                <a16:creationId xmlns:a16="http://schemas.microsoft.com/office/drawing/2014/main" xmlns="" id="{DDE0EDBA-5818-934C-9372-00D9C86727F8}"/>
              </a:ext>
            </a:extLst>
          </p:cNvPr>
          <p:cNvPicPr>
            <a:picLocks noChangeAspect="1"/>
          </p:cNvPicPr>
          <p:nvPr/>
        </p:nvPicPr>
        <p:blipFill>
          <a:blip r:embed="rId4"/>
          <a:stretch>
            <a:fillRect/>
          </a:stretch>
        </p:blipFill>
        <p:spPr>
          <a:xfrm>
            <a:off x="780" y="2139142"/>
            <a:ext cx="12192000" cy="1081656"/>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Upgrading Kubernetes in AKS</a:t>
            </a:r>
          </a:p>
        </p:txBody>
      </p:sp>
      <p:pic>
        <p:nvPicPr>
          <p:cNvPr id="4" name="Picture 3">
            <a:extLst>
              <a:ext uri="{FF2B5EF4-FFF2-40B4-BE49-F238E27FC236}">
                <a16:creationId xmlns:a16="http://schemas.microsoft.com/office/drawing/2014/main" xmlns="" id="{0B62DB52-E73A-874A-A0E6-A2CB0F8C103B}"/>
              </a:ext>
            </a:extLst>
          </p:cNvPr>
          <p:cNvPicPr>
            <a:picLocks noChangeAspect="1"/>
          </p:cNvPicPr>
          <p:nvPr/>
        </p:nvPicPr>
        <p:blipFill>
          <a:blip r:embed="rId4"/>
          <a:stretch>
            <a:fillRect/>
          </a:stretch>
        </p:blipFill>
        <p:spPr>
          <a:xfrm>
            <a:off x="0" y="1976131"/>
            <a:ext cx="12192000" cy="1076938"/>
          </a:xfrm>
          <a:prstGeom prst="rect">
            <a:avLst/>
          </a:prstGeom>
        </p:spPr>
      </p:pic>
      <p:pic>
        <p:nvPicPr>
          <p:cNvPr id="6" name="Picture 5">
            <a:extLst>
              <a:ext uri="{FF2B5EF4-FFF2-40B4-BE49-F238E27FC236}">
                <a16:creationId xmlns:a16="http://schemas.microsoft.com/office/drawing/2014/main" xmlns="" id="{C4A98FF5-4EDA-2E41-AE62-C715FE9DCBB6}"/>
              </a:ext>
            </a:extLst>
          </p:cNvPr>
          <p:cNvPicPr>
            <a:picLocks noChangeAspect="1"/>
          </p:cNvPicPr>
          <p:nvPr/>
        </p:nvPicPr>
        <p:blipFill>
          <a:blip r:embed="rId5"/>
          <a:stretch>
            <a:fillRect/>
          </a:stretch>
        </p:blipFill>
        <p:spPr>
          <a:xfrm>
            <a:off x="0" y="4366168"/>
            <a:ext cx="12192000" cy="1102327"/>
          </a:xfrm>
          <a:prstGeom prst="rect">
            <a:avLst/>
          </a:prstGeom>
        </p:spPr>
      </p:pic>
    </p:spTree>
    <p:extLst>
      <p:ext uri="{BB962C8B-B14F-4D97-AF65-F5344CB8AC3E}">
        <p14:creationId xmlns:p14="http://schemas.microsoft.com/office/powerpoint/2010/main" val="2907916932"/>
      </p:ext>
    </p:extLst>
  </p:cSld>
  <p:clrMapOvr>
    <a:overrideClrMapping bg1="dk1" tx1="lt1" bg2="dk2" tx2="lt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Docker</a:t>
            </a:r>
            <a:r>
              <a:rPr lang="en-US" dirty="0" smtClean="0"/>
              <a:t> Architecture</a:t>
            </a:r>
            <a:endParaRPr lang="en-US" dirty="0"/>
          </a:p>
        </p:txBody>
      </p:sp>
      <p:pic>
        <p:nvPicPr>
          <p:cNvPr id="3" name="Picture 2" descr="Screen Shot 2016-05-09 at 1.18.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651" y="1816101"/>
            <a:ext cx="8982445" cy="4444070"/>
          </a:xfrm>
          <a:prstGeom prst="rect">
            <a:avLst/>
          </a:prstGeom>
        </p:spPr>
      </p:pic>
    </p:spTree>
    <p:extLst>
      <p:ext uri="{BB962C8B-B14F-4D97-AF65-F5344CB8AC3E}">
        <p14:creationId xmlns:p14="http://schemas.microsoft.com/office/powerpoint/2010/main" val="1604431046"/>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562698" y="1302410"/>
            <a:ext cx="7158254" cy="1013800"/>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xmlns="" id="{38294857-66CC-40D4-AE2B-5DF90428216C}"/>
              </a:ext>
            </a:extLst>
          </p:cNvPr>
          <p:cNvSpPr/>
          <p:nvPr/>
        </p:nvSpPr>
        <p:spPr bwMode="auto">
          <a:xfrm rot="16200000">
            <a:off x="4962704"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50" name="Straight Connector 49">
            <a:extLst>
              <a:ext uri="{FF2B5EF4-FFF2-40B4-BE49-F238E27FC236}">
                <a16:creationId xmlns:a16="http://schemas.microsoft.com/office/drawing/2014/main" xmlns="" id="{C6E038E0-37E0-4406-94AF-CC1E532F6A2F}"/>
              </a:ext>
            </a:extLst>
          </p:cNvPr>
          <p:cNvCxnSpPr>
            <a:cxnSpLocks/>
          </p:cNvCxnSpPr>
          <p:nvPr/>
        </p:nvCxnSpPr>
        <p:spPr>
          <a:xfrm>
            <a:off x="5213997" y="5930697"/>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xmlns="" id="{64F05E63-7D25-460B-8F92-4E56BE754657}"/>
              </a:ext>
            </a:extLst>
          </p:cNvPr>
          <p:cNvSpPr/>
          <p:nvPr/>
        </p:nvSpPr>
        <p:spPr bwMode="auto">
          <a:xfrm rot="16200000">
            <a:off x="9289078" y="5858685"/>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52" name="TextBox 51">
            <a:extLst>
              <a:ext uri="{FF2B5EF4-FFF2-40B4-BE49-F238E27FC236}">
                <a16:creationId xmlns:a16="http://schemas.microsoft.com/office/drawing/2014/main" xmlns="" id="{C49C3A51-6CB4-401E-A9BF-74BAEB82175A}"/>
              </a:ext>
            </a:extLst>
          </p:cNvPr>
          <p:cNvSpPr txBox="1"/>
          <p:nvPr/>
        </p:nvSpPr>
        <p:spPr>
          <a:xfrm>
            <a:off x="3432996" y="4091357"/>
            <a:ext cx="3203440"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powerful pipes</a:t>
            </a:r>
          </a:p>
          <a:p>
            <a:pPr algn="ctr" defTabSz="914367">
              <a:spcAft>
                <a:spcPts val="588"/>
              </a:spcAft>
            </a:pPr>
            <a:r>
              <a:rPr lang="en-US" sz="1372" dirty="0">
                <a:solidFill>
                  <a:srgbClr val="505050"/>
                </a:solidFill>
                <a:latin typeface="Segoe UI"/>
              </a:rPr>
              <a:t>Each project gets a </a:t>
            </a:r>
            <a:r>
              <a:rPr lang="en-US" sz="1372" dirty="0">
                <a:solidFill>
                  <a:srgbClr val="505050"/>
                </a:solidFill>
                <a:highlight>
                  <a:srgbClr val="F2F2F2"/>
                </a:highlight>
                <a:latin typeface="Consolas" panose="020B0609020204030204" pitchFamily="49" charset="0"/>
              </a:rPr>
              <a:t>brigade.js</a:t>
            </a:r>
            <a:r>
              <a:rPr lang="en-US" sz="1372" dirty="0">
                <a:solidFill>
                  <a:srgbClr val="505050"/>
                </a:solidFill>
                <a:latin typeface="Segoe UI"/>
              </a:rPr>
              <a:t> config file, which is where you can write dynamic, interwoven pipelines and tasks for your Kubernetes cluster</a:t>
            </a:r>
            <a:endParaRPr lang="en-US" sz="1372" dirty="0">
              <a:solidFill>
                <a:srgbClr val="505050"/>
              </a:solidFill>
              <a:latin typeface="Segoe UI"/>
              <a:cs typeface="Segoe UI Semibold" panose="020B0702040204020203" pitchFamily="34" charset="0"/>
            </a:endParaRPr>
          </a:p>
        </p:txBody>
      </p:sp>
      <p:sp>
        <p:nvSpPr>
          <p:cNvPr id="53" name="TextBox 52">
            <a:extLst>
              <a:ext uri="{FF2B5EF4-FFF2-40B4-BE49-F238E27FC236}">
                <a16:creationId xmlns:a16="http://schemas.microsoft.com/office/drawing/2014/main" xmlns="" id="{0555677E-26BE-4AB3-9287-30797C34874E}"/>
              </a:ext>
            </a:extLst>
          </p:cNvPr>
          <p:cNvSpPr txBox="1"/>
          <p:nvPr/>
        </p:nvSpPr>
        <p:spPr>
          <a:xfrm>
            <a:off x="7740976" y="4091357"/>
            <a:ext cx="3240229" cy="1451303"/>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Runs inside your cluster</a:t>
            </a:r>
          </a:p>
          <a:p>
            <a:pPr algn="ctr" defTabSz="914367">
              <a:spcAft>
                <a:spcPts val="588"/>
              </a:spcAft>
            </a:pPr>
            <a:r>
              <a:rPr lang="en-US" sz="1372" dirty="0">
                <a:solidFill>
                  <a:srgbClr val="505050"/>
                </a:solidFill>
                <a:latin typeface="Segoe UI"/>
              </a:rPr>
              <a:t>By running Brigade as a service inside your Kubernetes cluster, you can harness the power of millions of available Docker images</a:t>
            </a:r>
            <a:endParaRPr lang="en-US" sz="1372" dirty="0">
              <a:solidFill>
                <a:srgbClr val="505050"/>
              </a:solidFill>
              <a:latin typeface="Segoe UI"/>
              <a:cs typeface="Segoe UI Semibold" panose="020B0702040204020203" pitchFamily="34" charset="0"/>
            </a:endParaRPr>
          </a:p>
        </p:txBody>
      </p:sp>
      <p:grpSp>
        <p:nvGrpSpPr>
          <p:cNvPr id="3" name="Group 2">
            <a:extLst>
              <a:ext uri="{FF2B5EF4-FFF2-40B4-BE49-F238E27FC236}">
                <a16:creationId xmlns:a16="http://schemas.microsoft.com/office/drawing/2014/main" xmlns="" id="{1B4D5F3C-0EEF-4271-BE0C-3F813F553A9F}"/>
              </a:ext>
            </a:extLst>
          </p:cNvPr>
          <p:cNvGrpSpPr/>
          <p:nvPr/>
        </p:nvGrpSpPr>
        <p:grpSpPr>
          <a:xfrm>
            <a:off x="8870784" y="2846280"/>
            <a:ext cx="980613" cy="945891"/>
            <a:chOff x="7546559" y="2557657"/>
            <a:chExt cx="949614" cy="915990"/>
          </a:xfrm>
        </p:grpSpPr>
        <p:grpSp>
          <p:nvGrpSpPr>
            <p:cNvPr id="27" name="Group 26">
              <a:extLst>
                <a:ext uri="{FF2B5EF4-FFF2-40B4-BE49-F238E27FC236}">
                  <a16:creationId xmlns:a16="http://schemas.microsoft.com/office/drawing/2014/main" xmlns=""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xmlns=""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xmlns=""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xmlns=""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47" name="Group 46">
              <a:extLst>
                <a:ext uri="{FF2B5EF4-FFF2-40B4-BE49-F238E27FC236}">
                  <a16:creationId xmlns:a16="http://schemas.microsoft.com/office/drawing/2014/main" xmlns=""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xmlns=""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xmlns=""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xmlns=""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nvGrpSpPr>
            <p:cNvPr id="66" name="Group 65">
              <a:extLst>
                <a:ext uri="{FF2B5EF4-FFF2-40B4-BE49-F238E27FC236}">
                  <a16:creationId xmlns:a16="http://schemas.microsoft.com/office/drawing/2014/main" xmlns=""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xmlns=""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xmlns=""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xmlns=""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16" name="Group 15">
            <a:extLst>
              <a:ext uri="{FF2B5EF4-FFF2-40B4-BE49-F238E27FC236}">
                <a16:creationId xmlns:a16="http://schemas.microsoft.com/office/drawing/2014/main" xmlns="" id="{55F99660-FDD1-4DD9-910A-B7C6BF26C216}"/>
              </a:ext>
            </a:extLst>
          </p:cNvPr>
          <p:cNvGrpSpPr/>
          <p:nvPr/>
        </p:nvGrpSpPr>
        <p:grpSpPr>
          <a:xfrm>
            <a:off x="4665982" y="2764823"/>
            <a:ext cx="737468" cy="1098540"/>
            <a:chOff x="4471988" y="3036888"/>
            <a:chExt cx="534988" cy="796925"/>
          </a:xfrm>
        </p:grpSpPr>
        <p:sp>
          <p:nvSpPr>
            <p:cNvPr id="9" name="Freeform 5">
              <a:extLst>
                <a:ext uri="{FF2B5EF4-FFF2-40B4-BE49-F238E27FC236}">
                  <a16:creationId xmlns:a16="http://schemas.microsoft.com/office/drawing/2014/main" xmlns=""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Freeform 6">
              <a:extLst>
                <a:ext uri="{FF2B5EF4-FFF2-40B4-BE49-F238E27FC236}">
                  <a16:creationId xmlns:a16="http://schemas.microsoft.com/office/drawing/2014/main" xmlns=""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Freeform 7">
              <a:extLst>
                <a:ext uri="{FF2B5EF4-FFF2-40B4-BE49-F238E27FC236}">
                  <a16:creationId xmlns:a16="http://schemas.microsoft.com/office/drawing/2014/main" xmlns=""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Line 8">
              <a:extLst>
                <a:ext uri="{FF2B5EF4-FFF2-40B4-BE49-F238E27FC236}">
                  <a16:creationId xmlns:a16="http://schemas.microsoft.com/office/drawing/2014/main" xmlns=""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Line 9">
              <a:extLst>
                <a:ext uri="{FF2B5EF4-FFF2-40B4-BE49-F238E27FC236}">
                  <a16:creationId xmlns:a16="http://schemas.microsoft.com/office/drawing/2014/main" xmlns=""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0">
              <a:extLst>
                <a:ext uri="{FF2B5EF4-FFF2-40B4-BE49-F238E27FC236}">
                  <a16:creationId xmlns:a16="http://schemas.microsoft.com/office/drawing/2014/main" xmlns=""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1">
              <a:extLst>
                <a:ext uri="{FF2B5EF4-FFF2-40B4-BE49-F238E27FC236}">
                  <a16:creationId xmlns:a16="http://schemas.microsoft.com/office/drawing/2014/main" xmlns=""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xmlns="" id="{CCE5F307-1970-45D3-8D03-50E3A65D7D4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xmlns="" id="{46C0BCFD-B921-4A97-81A4-0436FF75674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xmlns="" id="{744EC832-C9EF-4493-B382-1E8336A7E5C1}"/>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xmlns="" id="{4AB8BCDE-67D7-4BE6-B180-BAA80A4C33F1}"/>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xmlns="" id="{8DE63373-CEFF-4FE6-8A9E-7A9FF269D1DE}"/>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xmlns="" id="{48BFCBC5-08C2-4189-A1F4-3DD7D856114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8" name="Group 87">
            <a:extLst>
              <a:ext uri="{FF2B5EF4-FFF2-40B4-BE49-F238E27FC236}">
                <a16:creationId xmlns:a16="http://schemas.microsoft.com/office/drawing/2014/main" xmlns="" id="{D9E0505C-1AF8-402A-819F-9C305D3B196F}"/>
              </a:ext>
            </a:extLst>
          </p:cNvPr>
          <p:cNvGrpSpPr/>
          <p:nvPr/>
        </p:nvGrpSpPr>
        <p:grpSpPr>
          <a:xfrm>
            <a:off x="718982" y="1649453"/>
            <a:ext cx="573162" cy="508369"/>
            <a:chOff x="2878931" y="2940843"/>
            <a:chExt cx="1095375" cy="971550"/>
          </a:xfrm>
        </p:grpSpPr>
        <p:sp>
          <p:nvSpPr>
            <p:cNvPr id="89" name="Freeform: Shape 88">
              <a:extLst>
                <a:ext uri="{FF2B5EF4-FFF2-40B4-BE49-F238E27FC236}">
                  <a16:creationId xmlns:a16="http://schemas.microsoft.com/office/drawing/2014/main" xmlns=""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xmlns="" id="{33A047DC-34CE-4CC8-ABA9-14CA1BCB424F}"/>
              </a:ext>
            </a:extLst>
          </p:cNvPr>
          <p:cNvGrpSpPr/>
          <p:nvPr/>
        </p:nvGrpSpPr>
        <p:grpSpPr>
          <a:xfrm>
            <a:off x="750744" y="5449176"/>
            <a:ext cx="610269" cy="540751"/>
            <a:chOff x="4360069" y="2943701"/>
            <a:chExt cx="1095375" cy="970597"/>
          </a:xfrm>
        </p:grpSpPr>
        <p:sp>
          <p:nvSpPr>
            <p:cNvPr id="97" name="Freeform: Shape 96">
              <a:extLst>
                <a:ext uri="{FF2B5EF4-FFF2-40B4-BE49-F238E27FC236}">
                  <a16:creationId xmlns:a16="http://schemas.microsoft.com/office/drawing/2014/main" xmlns=""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xmlns=""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xmlns=""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03" name="Group 102">
            <a:extLst>
              <a:ext uri="{FF2B5EF4-FFF2-40B4-BE49-F238E27FC236}">
                <a16:creationId xmlns:a16="http://schemas.microsoft.com/office/drawing/2014/main" xmlns="" id="{918DD814-76CF-4F96-9B16-A5D96D251801}"/>
              </a:ext>
            </a:extLst>
          </p:cNvPr>
          <p:cNvGrpSpPr/>
          <p:nvPr/>
        </p:nvGrpSpPr>
        <p:grpSpPr>
          <a:xfrm>
            <a:off x="689250" y="2921163"/>
            <a:ext cx="647376" cy="513072"/>
            <a:chOff x="3517678" y="3062050"/>
            <a:chExt cx="1225868" cy="971550"/>
          </a:xfrm>
        </p:grpSpPr>
        <p:sp>
          <p:nvSpPr>
            <p:cNvPr id="104" name="Freeform: Shape 103">
              <a:extLst>
                <a:ext uri="{FF2B5EF4-FFF2-40B4-BE49-F238E27FC236}">
                  <a16:creationId xmlns:a16="http://schemas.microsoft.com/office/drawing/2014/main" xmlns=""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xmlns=""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xmlns=""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xmlns=""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xmlns=""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xmlns=""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xmlns=""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xmlns=""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xmlns=""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7" name="Graphic 116">
            <a:extLst>
              <a:ext uri="{FF2B5EF4-FFF2-40B4-BE49-F238E27FC236}">
                <a16:creationId xmlns:a16="http://schemas.microsoft.com/office/drawing/2014/main" xmlns="" id="{A4106A02-7EE6-40DC-B58F-038825BF677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119" name="Rectangle 118">
            <a:hlinkClick r:id="rId5" action="ppaction://hlinksldjump"/>
            <a:extLst>
              <a:ext uri="{FF2B5EF4-FFF2-40B4-BE49-F238E27FC236}">
                <a16:creationId xmlns:a16="http://schemas.microsoft.com/office/drawing/2014/main" xmlns="" id="{1B9EEDDB-495E-4004-9C17-C466E6F7B7B2}"/>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hlinkClick r:id="rId6" action="ppaction://hlinksldjump"/>
            <a:extLst>
              <a:ext uri="{FF2B5EF4-FFF2-40B4-BE49-F238E27FC236}">
                <a16:creationId xmlns:a16="http://schemas.microsoft.com/office/drawing/2014/main" xmlns="" id="{5BCAEEA1-4DD6-40E7-AF16-9D0B4FE397EA}"/>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hlinkClick r:id="rId7" action="ppaction://hlinksldjump"/>
            <a:extLst>
              <a:ext uri="{FF2B5EF4-FFF2-40B4-BE49-F238E27FC236}">
                <a16:creationId xmlns:a16="http://schemas.microsoft.com/office/drawing/2014/main" xmlns="" id="{E9259932-77C8-4408-A929-FEF0FF905D52}"/>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hlinkClick r:id="rId8" action="ppaction://hlinksldjump"/>
            <a:extLst>
              <a:ext uri="{FF2B5EF4-FFF2-40B4-BE49-F238E27FC236}">
                <a16:creationId xmlns:a16="http://schemas.microsoft.com/office/drawing/2014/main" xmlns="" id="{A8A1A442-19F7-4EB0-84AF-EBF21F19C74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xmlns="" id="{5CC88DAF-85FB-6845-984A-76E9335C8296}"/>
              </a:ext>
            </a:extLst>
          </p:cNvPr>
          <p:cNvGrpSpPr/>
          <p:nvPr/>
        </p:nvGrpSpPr>
        <p:grpSpPr>
          <a:xfrm>
            <a:off x="379808" y="375301"/>
            <a:ext cx="1332040" cy="1058813"/>
            <a:chOff x="379808" y="375301"/>
            <a:chExt cx="1332040" cy="1058813"/>
          </a:xfrm>
        </p:grpSpPr>
        <p:sp>
          <p:nvSpPr>
            <p:cNvPr id="124" name="Rectangle: Rounded Corners 112">
              <a:extLst>
                <a:ext uri="{FF2B5EF4-FFF2-40B4-BE49-F238E27FC236}">
                  <a16:creationId xmlns:a16="http://schemas.microsoft.com/office/drawing/2014/main" xmlns="" id="{94041992-8C3C-514A-95E1-B90E57DDDD6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5" name="Group 124">
              <a:extLst>
                <a:ext uri="{FF2B5EF4-FFF2-40B4-BE49-F238E27FC236}">
                  <a16:creationId xmlns:a16="http://schemas.microsoft.com/office/drawing/2014/main" xmlns="" id="{F4E52DE1-F0C5-A04C-A644-A1887D0279FA}"/>
                </a:ext>
              </a:extLst>
            </p:cNvPr>
            <p:cNvGrpSpPr/>
            <p:nvPr/>
          </p:nvGrpSpPr>
          <p:grpSpPr>
            <a:xfrm>
              <a:off x="772555" y="375301"/>
              <a:ext cx="547979" cy="528905"/>
              <a:chOff x="2368476" y="589018"/>
              <a:chExt cx="1012508" cy="977265"/>
            </a:xfrm>
          </p:grpSpPr>
          <p:sp>
            <p:nvSpPr>
              <p:cNvPr id="126" name="Freeform: Shape 118">
                <a:extLst>
                  <a:ext uri="{FF2B5EF4-FFF2-40B4-BE49-F238E27FC236}">
                    <a16:creationId xmlns:a16="http://schemas.microsoft.com/office/drawing/2014/main" xmlns="" id="{59930812-0BBA-D14C-A5DC-B9EE7C5D796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19">
                <a:extLst>
                  <a:ext uri="{FF2B5EF4-FFF2-40B4-BE49-F238E27FC236}">
                    <a16:creationId xmlns:a16="http://schemas.microsoft.com/office/drawing/2014/main" xmlns="" id="{FB2266B2-1DE2-F94B-B436-5926A1044E9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0">
                <a:extLst>
                  <a:ext uri="{FF2B5EF4-FFF2-40B4-BE49-F238E27FC236}">
                    <a16:creationId xmlns:a16="http://schemas.microsoft.com/office/drawing/2014/main" xmlns="" id="{FD681122-2F1E-E845-99A8-CFC46FD30D5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1">
                <a:extLst>
                  <a:ext uri="{FF2B5EF4-FFF2-40B4-BE49-F238E27FC236}">
                    <a16:creationId xmlns:a16="http://schemas.microsoft.com/office/drawing/2014/main" xmlns="" id="{338A6A1A-BB0B-6240-B730-33EACA7E1A2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2">
                <a:extLst>
                  <a:ext uri="{FF2B5EF4-FFF2-40B4-BE49-F238E27FC236}">
                    <a16:creationId xmlns:a16="http://schemas.microsoft.com/office/drawing/2014/main" xmlns="" id="{42C05E1C-0294-0A4B-8B55-B2E4DC0C43A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3">
                <a:extLst>
                  <a:ext uri="{FF2B5EF4-FFF2-40B4-BE49-F238E27FC236}">
                    <a16:creationId xmlns:a16="http://schemas.microsoft.com/office/drawing/2014/main" xmlns="" id="{967406B9-490B-AE41-8980-94FC440C7E9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4">
                <a:extLst>
                  <a:ext uri="{FF2B5EF4-FFF2-40B4-BE49-F238E27FC236}">
                    <a16:creationId xmlns:a16="http://schemas.microsoft.com/office/drawing/2014/main" xmlns="" id="{198AC454-E997-9541-89EF-960E0773648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25">
                <a:extLst>
                  <a:ext uri="{FF2B5EF4-FFF2-40B4-BE49-F238E27FC236}">
                    <a16:creationId xmlns:a16="http://schemas.microsoft.com/office/drawing/2014/main" xmlns="" id="{7195B144-B707-2540-91F1-0977C124A19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26">
                <a:extLst>
                  <a:ext uri="{FF2B5EF4-FFF2-40B4-BE49-F238E27FC236}">
                    <a16:creationId xmlns:a16="http://schemas.microsoft.com/office/drawing/2014/main" xmlns="" id="{6F3DB553-3F1B-5F40-B8A0-D26E1B191F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27">
                <a:extLst>
                  <a:ext uri="{FF2B5EF4-FFF2-40B4-BE49-F238E27FC236}">
                    <a16:creationId xmlns:a16="http://schemas.microsoft.com/office/drawing/2014/main" xmlns="" id="{023F882D-5573-3549-ACAF-4C763DBDD1C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28">
                <a:extLst>
                  <a:ext uri="{FF2B5EF4-FFF2-40B4-BE49-F238E27FC236}">
                    <a16:creationId xmlns:a16="http://schemas.microsoft.com/office/drawing/2014/main" xmlns="" id="{FB7A7CB0-625F-C243-9E98-9BAB542A3F4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29">
                <a:extLst>
                  <a:ext uri="{FF2B5EF4-FFF2-40B4-BE49-F238E27FC236}">
                    <a16:creationId xmlns:a16="http://schemas.microsoft.com/office/drawing/2014/main" xmlns="" id="{EC3A591F-5C3D-6940-8738-336CDD1621D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0">
                <a:extLst>
                  <a:ext uri="{FF2B5EF4-FFF2-40B4-BE49-F238E27FC236}">
                    <a16:creationId xmlns:a16="http://schemas.microsoft.com/office/drawing/2014/main" xmlns="" id="{4B628AAE-64EE-804A-B780-1722EBFF638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1">
                <a:extLst>
                  <a:ext uri="{FF2B5EF4-FFF2-40B4-BE49-F238E27FC236}">
                    <a16:creationId xmlns:a16="http://schemas.microsoft.com/office/drawing/2014/main" xmlns="" id="{BA69AEAF-16CB-374F-A2F5-4034EAE7720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2">
                <a:extLst>
                  <a:ext uri="{FF2B5EF4-FFF2-40B4-BE49-F238E27FC236}">
                    <a16:creationId xmlns:a16="http://schemas.microsoft.com/office/drawing/2014/main" xmlns="" id="{791FB7D6-962D-9F4E-9D5B-52D08A32BAE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3">
                <a:extLst>
                  <a:ext uri="{FF2B5EF4-FFF2-40B4-BE49-F238E27FC236}">
                    <a16:creationId xmlns:a16="http://schemas.microsoft.com/office/drawing/2014/main" xmlns="" id="{7B7BBA9A-B4CD-DE43-A32C-D4315177FB7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2" name="Freeform: Shape 134">
                <a:extLst>
                  <a:ext uri="{FF2B5EF4-FFF2-40B4-BE49-F238E27FC236}">
                    <a16:creationId xmlns:a16="http://schemas.microsoft.com/office/drawing/2014/main" xmlns="" id="{BEF1269F-1C1E-3C41-BDE5-FEC112F3D9C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3" name="Freeform: Shape 135">
                <a:extLst>
                  <a:ext uri="{FF2B5EF4-FFF2-40B4-BE49-F238E27FC236}">
                    <a16:creationId xmlns:a16="http://schemas.microsoft.com/office/drawing/2014/main" xmlns="" id="{2D743F85-7E5C-A54B-8794-E1991534AFA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4" name="Freeform: Shape 136">
                <a:extLst>
                  <a:ext uri="{FF2B5EF4-FFF2-40B4-BE49-F238E27FC236}">
                    <a16:creationId xmlns:a16="http://schemas.microsoft.com/office/drawing/2014/main" xmlns="" id="{4DABDD08-D25E-B248-BD81-38AC48DC288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5" name="Freeform: Shape 137">
                <a:extLst>
                  <a:ext uri="{FF2B5EF4-FFF2-40B4-BE49-F238E27FC236}">
                    <a16:creationId xmlns:a16="http://schemas.microsoft.com/office/drawing/2014/main" xmlns="" id="{25390F87-0B50-2246-8A7B-2CB4140E71F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6" name="Freeform: Shape 138">
                <a:extLst>
                  <a:ext uri="{FF2B5EF4-FFF2-40B4-BE49-F238E27FC236}">
                    <a16:creationId xmlns:a16="http://schemas.microsoft.com/office/drawing/2014/main" xmlns="" id="{4A89C2F6-33FE-4C4B-AEE7-F9CCA27775E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17301972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Brigade</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3562698" y="1302410"/>
            <a:ext cx="7158254"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xmlns="" id="{02C56DEF-2EE2-4EC4-B81F-C89A57242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707" y="2016977"/>
            <a:ext cx="6812247" cy="454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xmlns="" id="{5A86AD36-934B-4D76-9981-EF56F7A29DEC}"/>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xmlns="" id="{DEB6B105-DC93-4E1A-BCB0-C3ECEA6C4D74}"/>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xmlns="" id="{5145E227-E447-4609-80E6-52B04060D2EB}"/>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xmlns="" id="{927288D0-2953-4D87-A7B0-61342B1EF2FF}"/>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xmlns="" id="{8DCAE845-E26D-40F3-8226-A6637E7F5F57}"/>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xmlns="" id="{A8600B02-CC62-47CB-A909-750641A83889}"/>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xmlns="" id="{8917C708-DCF7-4019-AC0E-F5DAE4ABD27D}"/>
              </a:ext>
            </a:extLst>
          </p:cNvPr>
          <p:cNvGrpSpPr/>
          <p:nvPr/>
        </p:nvGrpSpPr>
        <p:grpSpPr>
          <a:xfrm>
            <a:off x="718982" y="1649453"/>
            <a:ext cx="573162" cy="508369"/>
            <a:chOff x="2878931" y="2940843"/>
            <a:chExt cx="1095375" cy="971550"/>
          </a:xfrm>
        </p:grpSpPr>
        <p:sp>
          <p:nvSpPr>
            <p:cNvPr id="63" name="Freeform: Shape 62">
              <a:extLst>
                <a:ext uri="{FF2B5EF4-FFF2-40B4-BE49-F238E27FC236}">
                  <a16:creationId xmlns:a16="http://schemas.microsoft.com/office/drawing/2014/main" xmlns=""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xmlns=""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xmlns=""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xmlns=""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xmlns=""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xmlns=""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xmlns=""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0" name="Group 69">
            <a:extLst>
              <a:ext uri="{FF2B5EF4-FFF2-40B4-BE49-F238E27FC236}">
                <a16:creationId xmlns:a16="http://schemas.microsoft.com/office/drawing/2014/main" xmlns="" id="{B59F8517-6981-4B91-9B2B-E81A61EE5292}"/>
              </a:ext>
            </a:extLst>
          </p:cNvPr>
          <p:cNvGrpSpPr/>
          <p:nvPr/>
        </p:nvGrpSpPr>
        <p:grpSpPr>
          <a:xfrm>
            <a:off x="750744" y="5449176"/>
            <a:ext cx="610269" cy="540751"/>
            <a:chOff x="4360069" y="2943701"/>
            <a:chExt cx="1095375" cy="970597"/>
          </a:xfrm>
        </p:grpSpPr>
        <p:sp>
          <p:nvSpPr>
            <p:cNvPr id="71" name="Freeform: Shape 70">
              <a:extLst>
                <a:ext uri="{FF2B5EF4-FFF2-40B4-BE49-F238E27FC236}">
                  <a16:creationId xmlns:a16="http://schemas.microsoft.com/office/drawing/2014/main" xmlns=""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xmlns="" id="{CE5CC48F-071B-460E-9899-3D4E4C348B3A}"/>
              </a:ext>
            </a:extLst>
          </p:cNvPr>
          <p:cNvGrpSpPr/>
          <p:nvPr/>
        </p:nvGrpSpPr>
        <p:grpSpPr>
          <a:xfrm>
            <a:off x="689250" y="2921163"/>
            <a:ext cx="647376" cy="513072"/>
            <a:chOff x="3517678" y="3062050"/>
            <a:chExt cx="1225868" cy="971550"/>
          </a:xfrm>
        </p:grpSpPr>
        <p:sp>
          <p:nvSpPr>
            <p:cNvPr id="78" name="Freeform: Shape 77">
              <a:extLst>
                <a:ext uri="{FF2B5EF4-FFF2-40B4-BE49-F238E27FC236}">
                  <a16:creationId xmlns:a16="http://schemas.microsoft.com/office/drawing/2014/main" xmlns=""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xmlns=""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xmlns=""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1" name="Graphic 90">
            <a:extLst>
              <a:ext uri="{FF2B5EF4-FFF2-40B4-BE49-F238E27FC236}">
                <a16:creationId xmlns:a16="http://schemas.microsoft.com/office/drawing/2014/main" xmlns="" id="{74940341-417B-423E-9264-DA2DDBE26DD9}"/>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751043" y="4097470"/>
            <a:ext cx="595207" cy="601216"/>
          </a:xfrm>
          <a:prstGeom prst="rect">
            <a:avLst/>
          </a:prstGeom>
        </p:spPr>
      </p:pic>
      <p:sp>
        <p:nvSpPr>
          <p:cNvPr id="93" name="Rectangle 92">
            <a:hlinkClick r:id="rId6" action="ppaction://hlinksldjump"/>
            <a:extLst>
              <a:ext uri="{FF2B5EF4-FFF2-40B4-BE49-F238E27FC236}">
                <a16:creationId xmlns:a16="http://schemas.microsoft.com/office/drawing/2014/main" xmlns="" id="{70818F83-2317-4848-9802-A5CF222385F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Rectangle 93">
            <a:hlinkClick r:id="rId7" action="ppaction://hlinksldjump"/>
            <a:extLst>
              <a:ext uri="{FF2B5EF4-FFF2-40B4-BE49-F238E27FC236}">
                <a16:creationId xmlns:a16="http://schemas.microsoft.com/office/drawing/2014/main" xmlns="" id="{C387A5B6-D42F-4D35-914F-D391494292B3}"/>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Rectangle 94">
            <a:hlinkClick r:id="rId8" action="ppaction://hlinksldjump"/>
            <a:extLst>
              <a:ext uri="{FF2B5EF4-FFF2-40B4-BE49-F238E27FC236}">
                <a16:creationId xmlns:a16="http://schemas.microsoft.com/office/drawing/2014/main" xmlns="" id="{05008EB7-A648-447C-804B-8E441DAD04D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hlinkClick r:id="rId9" action="ppaction://hlinksldjump"/>
            <a:extLst>
              <a:ext uri="{FF2B5EF4-FFF2-40B4-BE49-F238E27FC236}">
                <a16:creationId xmlns:a16="http://schemas.microsoft.com/office/drawing/2014/main" xmlns="" id="{4B697D9A-3A74-4373-A334-FBBA2A9B428D}"/>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xmlns="" id="{43884AA3-24F8-8F4C-B357-0EA4B6BCE10A}"/>
              </a:ext>
            </a:extLst>
          </p:cNvPr>
          <p:cNvGrpSpPr/>
          <p:nvPr/>
        </p:nvGrpSpPr>
        <p:grpSpPr>
          <a:xfrm>
            <a:off x="379808" y="375301"/>
            <a:ext cx="1332040" cy="1058813"/>
            <a:chOff x="379808" y="375301"/>
            <a:chExt cx="1332040" cy="1058813"/>
          </a:xfrm>
        </p:grpSpPr>
        <p:sp>
          <p:nvSpPr>
            <p:cNvPr id="98" name="Rectangle: Rounded Corners 112">
              <a:extLst>
                <a:ext uri="{FF2B5EF4-FFF2-40B4-BE49-F238E27FC236}">
                  <a16:creationId xmlns:a16="http://schemas.microsoft.com/office/drawing/2014/main" xmlns="" id="{DFF2FC1F-59D3-4F47-B478-D569E062C313}"/>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99" name="Group 98">
              <a:extLst>
                <a:ext uri="{FF2B5EF4-FFF2-40B4-BE49-F238E27FC236}">
                  <a16:creationId xmlns:a16="http://schemas.microsoft.com/office/drawing/2014/main" xmlns="" id="{306768CF-2EEF-A341-BE60-54206F311A78}"/>
                </a:ext>
              </a:extLst>
            </p:cNvPr>
            <p:cNvGrpSpPr/>
            <p:nvPr/>
          </p:nvGrpSpPr>
          <p:grpSpPr>
            <a:xfrm>
              <a:off x="772555" y="375301"/>
              <a:ext cx="547979" cy="528905"/>
              <a:chOff x="2368476" y="589018"/>
              <a:chExt cx="1012508" cy="977265"/>
            </a:xfrm>
          </p:grpSpPr>
          <p:sp>
            <p:nvSpPr>
              <p:cNvPr id="100" name="Freeform: Shape 118">
                <a:extLst>
                  <a:ext uri="{FF2B5EF4-FFF2-40B4-BE49-F238E27FC236}">
                    <a16:creationId xmlns:a16="http://schemas.microsoft.com/office/drawing/2014/main" xmlns="" id="{897BEB90-78E7-6148-A0FC-D947C2FFD03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19">
                <a:extLst>
                  <a:ext uri="{FF2B5EF4-FFF2-40B4-BE49-F238E27FC236}">
                    <a16:creationId xmlns:a16="http://schemas.microsoft.com/office/drawing/2014/main" xmlns="" id="{8A2928A8-9DA0-6D4A-B554-DAF797D7B82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20">
                <a:extLst>
                  <a:ext uri="{FF2B5EF4-FFF2-40B4-BE49-F238E27FC236}">
                    <a16:creationId xmlns:a16="http://schemas.microsoft.com/office/drawing/2014/main" xmlns="" id="{EA4173BC-4FE5-4043-84C0-8D42FF9B0E3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21">
                <a:extLst>
                  <a:ext uri="{FF2B5EF4-FFF2-40B4-BE49-F238E27FC236}">
                    <a16:creationId xmlns:a16="http://schemas.microsoft.com/office/drawing/2014/main" xmlns="" id="{2A522BF8-A333-2345-99FE-0720461F8B6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22">
                <a:extLst>
                  <a:ext uri="{FF2B5EF4-FFF2-40B4-BE49-F238E27FC236}">
                    <a16:creationId xmlns:a16="http://schemas.microsoft.com/office/drawing/2014/main" xmlns="" id="{BCBDF3C2-C93F-944C-96DE-C25A899AE53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23">
                <a:extLst>
                  <a:ext uri="{FF2B5EF4-FFF2-40B4-BE49-F238E27FC236}">
                    <a16:creationId xmlns:a16="http://schemas.microsoft.com/office/drawing/2014/main" xmlns="" id="{00157C90-2C33-AF4B-8D98-A3943887CFE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24">
                <a:extLst>
                  <a:ext uri="{FF2B5EF4-FFF2-40B4-BE49-F238E27FC236}">
                    <a16:creationId xmlns:a16="http://schemas.microsoft.com/office/drawing/2014/main" xmlns="" id="{56087CD3-6232-4841-A05E-40B38ADC3CB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5">
                <a:extLst>
                  <a:ext uri="{FF2B5EF4-FFF2-40B4-BE49-F238E27FC236}">
                    <a16:creationId xmlns:a16="http://schemas.microsoft.com/office/drawing/2014/main" xmlns="" id="{B8A50710-D9F1-8948-86AF-E6F00FA2E2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6">
                <a:extLst>
                  <a:ext uri="{FF2B5EF4-FFF2-40B4-BE49-F238E27FC236}">
                    <a16:creationId xmlns:a16="http://schemas.microsoft.com/office/drawing/2014/main" xmlns="" id="{8161DB34-0CF4-F941-9CF1-DF20207F961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7">
                <a:extLst>
                  <a:ext uri="{FF2B5EF4-FFF2-40B4-BE49-F238E27FC236}">
                    <a16:creationId xmlns:a16="http://schemas.microsoft.com/office/drawing/2014/main" xmlns="" id="{F523B28F-7EEB-0B43-BA20-A50D33BAC3F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8">
                <a:extLst>
                  <a:ext uri="{FF2B5EF4-FFF2-40B4-BE49-F238E27FC236}">
                    <a16:creationId xmlns:a16="http://schemas.microsoft.com/office/drawing/2014/main" xmlns="" id="{9F71334F-2CF6-D44C-BEFD-CFD997E3E58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9">
                <a:extLst>
                  <a:ext uri="{FF2B5EF4-FFF2-40B4-BE49-F238E27FC236}">
                    <a16:creationId xmlns:a16="http://schemas.microsoft.com/office/drawing/2014/main" xmlns="" id="{1A384496-71A8-9B4D-8A44-ED4AAD21BA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30">
                <a:extLst>
                  <a:ext uri="{FF2B5EF4-FFF2-40B4-BE49-F238E27FC236}">
                    <a16:creationId xmlns:a16="http://schemas.microsoft.com/office/drawing/2014/main" xmlns="" id="{E68420A7-D5E6-2544-A257-CC2CCBB9179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31">
                <a:extLst>
                  <a:ext uri="{FF2B5EF4-FFF2-40B4-BE49-F238E27FC236}">
                    <a16:creationId xmlns:a16="http://schemas.microsoft.com/office/drawing/2014/main" xmlns="" id="{514D77AA-7D6C-2249-9418-EFEC561AD74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32">
                <a:extLst>
                  <a:ext uri="{FF2B5EF4-FFF2-40B4-BE49-F238E27FC236}">
                    <a16:creationId xmlns:a16="http://schemas.microsoft.com/office/drawing/2014/main" xmlns="" id="{6FF54BF0-20B2-334A-B330-9BB52D44A77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33">
                <a:extLst>
                  <a:ext uri="{FF2B5EF4-FFF2-40B4-BE49-F238E27FC236}">
                    <a16:creationId xmlns:a16="http://schemas.microsoft.com/office/drawing/2014/main" xmlns="" id="{46E90164-7365-3B46-9AC2-E94E56CFF64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34">
                <a:extLst>
                  <a:ext uri="{FF2B5EF4-FFF2-40B4-BE49-F238E27FC236}">
                    <a16:creationId xmlns:a16="http://schemas.microsoft.com/office/drawing/2014/main" xmlns="" id="{D88EAE9F-CE58-614A-BDB2-641B2FD6ED9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5">
                <a:extLst>
                  <a:ext uri="{FF2B5EF4-FFF2-40B4-BE49-F238E27FC236}">
                    <a16:creationId xmlns:a16="http://schemas.microsoft.com/office/drawing/2014/main" xmlns="" id="{CD8D5CF6-0F86-C248-B071-8038246690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6">
                <a:extLst>
                  <a:ext uri="{FF2B5EF4-FFF2-40B4-BE49-F238E27FC236}">
                    <a16:creationId xmlns:a16="http://schemas.microsoft.com/office/drawing/2014/main" xmlns="" id="{CA312D87-6473-1344-85AE-571F5D0560C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7">
                <a:extLst>
                  <a:ext uri="{FF2B5EF4-FFF2-40B4-BE49-F238E27FC236}">
                    <a16:creationId xmlns:a16="http://schemas.microsoft.com/office/drawing/2014/main" xmlns="" id="{88D139DA-9161-9943-BF34-6CB1C9DBDA8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8">
                <a:extLst>
                  <a:ext uri="{FF2B5EF4-FFF2-40B4-BE49-F238E27FC236}">
                    <a16:creationId xmlns:a16="http://schemas.microsoft.com/office/drawing/2014/main" xmlns="" id="{A9175EC2-039A-7F4D-AA20-4FB53F82D85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330318706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xmlns="" id="{DF0BFC18-68EC-4ECD-AEBA-C33C6B36D9F1}"/>
              </a:ext>
            </a:extLst>
          </p:cNvPr>
          <p:cNvSpPr/>
          <p:nvPr/>
        </p:nvSpPr>
        <p:spPr bwMode="auto">
          <a:xfrm rot="16200000">
            <a:off x="4962704"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32" name="Straight Connector 31">
            <a:extLst>
              <a:ext uri="{FF2B5EF4-FFF2-40B4-BE49-F238E27FC236}">
                <a16:creationId xmlns:a16="http://schemas.microsoft.com/office/drawing/2014/main" xmlns="" id="{613E6EFD-DB37-44EF-8278-BA8AED3BBEC4}"/>
              </a:ext>
            </a:extLst>
          </p:cNvPr>
          <p:cNvCxnSpPr>
            <a:cxnSpLocks/>
          </p:cNvCxnSpPr>
          <p:nvPr/>
        </p:nvCxnSpPr>
        <p:spPr>
          <a:xfrm>
            <a:off x="5213997" y="5747904"/>
            <a:ext cx="39678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xmlns="" id="{EDCDA7AA-CDF3-47ED-97DE-BCA925832245}"/>
              </a:ext>
            </a:extLst>
          </p:cNvPr>
          <p:cNvSpPr/>
          <p:nvPr/>
        </p:nvSpPr>
        <p:spPr bwMode="auto">
          <a:xfrm rot="16200000">
            <a:off x="9289078" y="5675892"/>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xmlns="" id="{C52E0FAF-1545-4C2F-B245-95A5DA139B84}"/>
              </a:ext>
            </a:extLst>
          </p:cNvPr>
          <p:cNvSpPr txBox="1"/>
          <p:nvPr/>
        </p:nvSpPr>
        <p:spPr>
          <a:xfrm>
            <a:off x="3432996" y="3908563"/>
            <a:ext cx="3203440"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Simple visualizations</a:t>
            </a:r>
          </a:p>
          <a:p>
            <a:pPr algn="ctr" defTabSz="914367">
              <a:spcAft>
                <a:spcPts val="588"/>
              </a:spcAft>
            </a:pPr>
            <a:r>
              <a:rPr lang="en-US" sz="1372" dirty="0">
                <a:solidFill>
                  <a:srgbClr val="505050"/>
                </a:solidFill>
                <a:latin typeface="Segoe UI"/>
              </a:rPr>
              <a:t>A web dashboard for Brigade, helping to easily visualize and inspect your Brigade builds</a:t>
            </a:r>
          </a:p>
        </p:txBody>
      </p:sp>
      <p:sp>
        <p:nvSpPr>
          <p:cNvPr id="44" name="TextBox 43">
            <a:extLst>
              <a:ext uri="{FF2B5EF4-FFF2-40B4-BE49-F238E27FC236}">
                <a16:creationId xmlns:a16="http://schemas.microsoft.com/office/drawing/2014/main" xmlns="" id="{F77F0F06-BFB5-41B5-A193-EFF1F7223C02}"/>
              </a:ext>
            </a:extLst>
          </p:cNvPr>
          <p:cNvSpPr txBox="1"/>
          <p:nvPr/>
        </p:nvSpPr>
        <p:spPr>
          <a:xfrm>
            <a:off x="7740976" y="3908563"/>
            <a:ext cx="3240229" cy="1240096"/>
          </a:xfrm>
          <a:prstGeom prst="rect">
            <a:avLst/>
          </a:prstGeom>
          <a:noFill/>
        </p:spPr>
        <p:txBody>
          <a:bodyPr wrap="square" lIns="143428" tIns="143428" rIns="143428" bIns="143428" rtlCol="0" anchor="t">
            <a:spAutoFit/>
          </a:bodyPr>
          <a:lstStyle/>
          <a:p>
            <a:pPr algn="ctr" defTabSz="914367">
              <a:spcAft>
                <a:spcPts val="588"/>
              </a:spcAft>
            </a:pPr>
            <a:r>
              <a:rPr lang="en-US" sz="1568" dirty="0">
                <a:solidFill>
                  <a:srgbClr val="0072C6"/>
                </a:solidFill>
                <a:latin typeface="Segoe UI Semibold" panose="020B0702040204020203" pitchFamily="34" charset="0"/>
                <a:cs typeface="Segoe UI Semibold" panose="020B0702040204020203" pitchFamily="34" charset="0"/>
              </a:rPr>
              <a:t>Driving deep insights</a:t>
            </a:r>
          </a:p>
          <a:p>
            <a:pPr algn="ctr" defTabSz="914367">
              <a:spcAft>
                <a:spcPts val="588"/>
              </a:spcAft>
            </a:pPr>
            <a:r>
              <a:rPr lang="en-US" sz="1372" dirty="0">
                <a:solidFill>
                  <a:srgbClr val="505050"/>
                </a:solidFill>
                <a:latin typeface="Segoe UI"/>
              </a:rPr>
              <a:t>Make Brigade DevOps workflows— projects, scripts, and jobs—and their events visible instantly </a:t>
            </a:r>
          </a:p>
        </p:txBody>
      </p:sp>
      <p:grpSp>
        <p:nvGrpSpPr>
          <p:cNvPr id="18" name="Group 17">
            <a:extLst>
              <a:ext uri="{FF2B5EF4-FFF2-40B4-BE49-F238E27FC236}">
                <a16:creationId xmlns:a16="http://schemas.microsoft.com/office/drawing/2014/main" xmlns="" id="{DA80DC87-C32E-490E-AD74-BA9D27FB3318}"/>
              </a:ext>
            </a:extLst>
          </p:cNvPr>
          <p:cNvGrpSpPr/>
          <p:nvPr/>
        </p:nvGrpSpPr>
        <p:grpSpPr>
          <a:xfrm>
            <a:off x="4432762" y="2637698"/>
            <a:ext cx="1203907" cy="940481"/>
            <a:chOff x="3063875" y="511175"/>
            <a:chExt cx="877888" cy="685800"/>
          </a:xfrm>
        </p:grpSpPr>
        <p:sp>
          <p:nvSpPr>
            <p:cNvPr id="6" name="Freeform 5">
              <a:extLst>
                <a:ext uri="{FF2B5EF4-FFF2-40B4-BE49-F238E27FC236}">
                  <a16:creationId xmlns:a16="http://schemas.microsoft.com/office/drawing/2014/main" xmlns=""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7" name="Oval 6">
              <a:extLst>
                <a:ext uri="{FF2B5EF4-FFF2-40B4-BE49-F238E27FC236}">
                  <a16:creationId xmlns:a16="http://schemas.microsoft.com/office/drawing/2014/main" xmlns=""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8" name="Oval 7">
              <a:extLst>
                <a:ext uri="{FF2B5EF4-FFF2-40B4-BE49-F238E27FC236}">
                  <a16:creationId xmlns:a16="http://schemas.microsoft.com/office/drawing/2014/main" xmlns=""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9" name="Oval 8">
              <a:extLst>
                <a:ext uri="{FF2B5EF4-FFF2-40B4-BE49-F238E27FC236}">
                  <a16:creationId xmlns:a16="http://schemas.microsoft.com/office/drawing/2014/main" xmlns=""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0" name="Oval 9">
              <a:extLst>
                <a:ext uri="{FF2B5EF4-FFF2-40B4-BE49-F238E27FC236}">
                  <a16:creationId xmlns:a16="http://schemas.microsoft.com/office/drawing/2014/main" xmlns=""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1" name="Oval 10">
              <a:extLst>
                <a:ext uri="{FF2B5EF4-FFF2-40B4-BE49-F238E27FC236}">
                  <a16:creationId xmlns:a16="http://schemas.microsoft.com/office/drawing/2014/main" xmlns=""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2" name="Oval 11">
              <a:extLst>
                <a:ext uri="{FF2B5EF4-FFF2-40B4-BE49-F238E27FC236}">
                  <a16:creationId xmlns:a16="http://schemas.microsoft.com/office/drawing/2014/main" xmlns=""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Oval 12">
              <a:extLst>
                <a:ext uri="{FF2B5EF4-FFF2-40B4-BE49-F238E27FC236}">
                  <a16:creationId xmlns:a16="http://schemas.microsoft.com/office/drawing/2014/main" xmlns=""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Line 13">
              <a:extLst>
                <a:ext uri="{FF2B5EF4-FFF2-40B4-BE49-F238E27FC236}">
                  <a16:creationId xmlns:a16="http://schemas.microsoft.com/office/drawing/2014/main" xmlns=""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Line 14">
              <a:extLst>
                <a:ext uri="{FF2B5EF4-FFF2-40B4-BE49-F238E27FC236}">
                  <a16:creationId xmlns:a16="http://schemas.microsoft.com/office/drawing/2014/main" xmlns=""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6" name="Line 15">
              <a:extLst>
                <a:ext uri="{FF2B5EF4-FFF2-40B4-BE49-F238E27FC236}">
                  <a16:creationId xmlns:a16="http://schemas.microsoft.com/office/drawing/2014/main" xmlns=""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71" name="Group 70">
            <a:extLst>
              <a:ext uri="{FF2B5EF4-FFF2-40B4-BE49-F238E27FC236}">
                <a16:creationId xmlns:a16="http://schemas.microsoft.com/office/drawing/2014/main" xmlns="" id="{10AE0E12-8C02-4BB7-8CE0-AECC0141126F}"/>
              </a:ext>
            </a:extLst>
          </p:cNvPr>
          <p:cNvGrpSpPr/>
          <p:nvPr/>
        </p:nvGrpSpPr>
        <p:grpSpPr>
          <a:xfrm>
            <a:off x="8821852" y="2419153"/>
            <a:ext cx="1078477" cy="1242594"/>
            <a:chOff x="6940551" y="2954338"/>
            <a:chExt cx="803275" cy="925513"/>
          </a:xfrm>
        </p:grpSpPr>
        <p:sp>
          <p:nvSpPr>
            <p:cNvPr id="21" name="Freeform 19">
              <a:extLst>
                <a:ext uri="{FF2B5EF4-FFF2-40B4-BE49-F238E27FC236}">
                  <a16:creationId xmlns:a16="http://schemas.microsoft.com/office/drawing/2014/main" xmlns=""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3" name="Line 20">
              <a:extLst>
                <a:ext uri="{FF2B5EF4-FFF2-40B4-BE49-F238E27FC236}">
                  <a16:creationId xmlns:a16="http://schemas.microsoft.com/office/drawing/2014/main" xmlns=""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4" name="Freeform 21">
              <a:extLst>
                <a:ext uri="{FF2B5EF4-FFF2-40B4-BE49-F238E27FC236}">
                  <a16:creationId xmlns:a16="http://schemas.microsoft.com/office/drawing/2014/main" xmlns=""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3" name="Line 22">
              <a:extLst>
                <a:ext uri="{FF2B5EF4-FFF2-40B4-BE49-F238E27FC236}">
                  <a16:creationId xmlns:a16="http://schemas.microsoft.com/office/drawing/2014/main" xmlns=""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4" name="Line 23">
              <a:extLst>
                <a:ext uri="{FF2B5EF4-FFF2-40B4-BE49-F238E27FC236}">
                  <a16:creationId xmlns:a16="http://schemas.microsoft.com/office/drawing/2014/main" xmlns=""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5" name="Line 24">
              <a:extLst>
                <a:ext uri="{FF2B5EF4-FFF2-40B4-BE49-F238E27FC236}">
                  <a16:creationId xmlns:a16="http://schemas.microsoft.com/office/drawing/2014/main" xmlns=""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6" name="Line 25">
              <a:extLst>
                <a:ext uri="{FF2B5EF4-FFF2-40B4-BE49-F238E27FC236}">
                  <a16:creationId xmlns:a16="http://schemas.microsoft.com/office/drawing/2014/main" xmlns=""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7" name="Line 26">
              <a:extLst>
                <a:ext uri="{FF2B5EF4-FFF2-40B4-BE49-F238E27FC236}">
                  <a16:creationId xmlns:a16="http://schemas.microsoft.com/office/drawing/2014/main" xmlns=""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8" name="Line 27">
              <a:extLst>
                <a:ext uri="{FF2B5EF4-FFF2-40B4-BE49-F238E27FC236}">
                  <a16:creationId xmlns:a16="http://schemas.microsoft.com/office/drawing/2014/main" xmlns=""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69" name="Line 28">
              <a:extLst>
                <a:ext uri="{FF2B5EF4-FFF2-40B4-BE49-F238E27FC236}">
                  <a16:creationId xmlns:a16="http://schemas.microsoft.com/office/drawing/2014/main" xmlns=""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46" name="Rectangle 45">
            <a:extLst>
              <a:ext uri="{FF2B5EF4-FFF2-40B4-BE49-F238E27FC236}">
                <a16:creationId xmlns:a16="http://schemas.microsoft.com/office/drawing/2014/main" xmlns="" id="{A7CEAF26-4D6F-4C4D-A0CE-5C173ED967ED}"/>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xmlns="" id="{DF83E00C-2823-4F38-B0B4-FC1FDE3FAB16}"/>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xmlns="" id="{4EACFE67-30DC-4C90-A1AA-13EC3F66B93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xmlns="" id="{5DF4834B-C16C-4C29-8DB1-7F2B651B374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xmlns="" id="{42529E51-3D9E-4640-89AF-1605C095E40C}"/>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xmlns="" id="{E56A2EF3-4CA3-4051-A937-C86E6788DAAE}"/>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83" name="Group 82">
            <a:extLst>
              <a:ext uri="{FF2B5EF4-FFF2-40B4-BE49-F238E27FC236}">
                <a16:creationId xmlns:a16="http://schemas.microsoft.com/office/drawing/2014/main" xmlns="" id="{DA2F0505-3A57-4199-B19F-B9B7B161F85A}"/>
              </a:ext>
            </a:extLst>
          </p:cNvPr>
          <p:cNvGrpSpPr/>
          <p:nvPr/>
        </p:nvGrpSpPr>
        <p:grpSpPr>
          <a:xfrm>
            <a:off x="718982" y="1649453"/>
            <a:ext cx="573162" cy="508369"/>
            <a:chOff x="2878931" y="2940843"/>
            <a:chExt cx="1095375" cy="971550"/>
          </a:xfrm>
        </p:grpSpPr>
        <p:sp>
          <p:nvSpPr>
            <p:cNvPr id="84" name="Freeform: Shape 83">
              <a:extLst>
                <a:ext uri="{FF2B5EF4-FFF2-40B4-BE49-F238E27FC236}">
                  <a16:creationId xmlns:a16="http://schemas.microsoft.com/office/drawing/2014/main" xmlns=""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1" name="Group 90">
            <a:extLst>
              <a:ext uri="{FF2B5EF4-FFF2-40B4-BE49-F238E27FC236}">
                <a16:creationId xmlns:a16="http://schemas.microsoft.com/office/drawing/2014/main" xmlns="" id="{5EF51FB6-ED8D-419E-8B46-C8DC7FB01DEC}"/>
              </a:ext>
            </a:extLst>
          </p:cNvPr>
          <p:cNvGrpSpPr/>
          <p:nvPr/>
        </p:nvGrpSpPr>
        <p:grpSpPr>
          <a:xfrm>
            <a:off x="750744" y="5449176"/>
            <a:ext cx="610269" cy="540751"/>
            <a:chOff x="4360069" y="2943701"/>
            <a:chExt cx="1095375" cy="970597"/>
          </a:xfrm>
        </p:grpSpPr>
        <p:sp>
          <p:nvSpPr>
            <p:cNvPr id="92" name="Freeform: Shape 91">
              <a:extLst>
                <a:ext uri="{FF2B5EF4-FFF2-40B4-BE49-F238E27FC236}">
                  <a16:creationId xmlns:a16="http://schemas.microsoft.com/office/drawing/2014/main" xmlns=""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98" name="Group 97">
            <a:extLst>
              <a:ext uri="{FF2B5EF4-FFF2-40B4-BE49-F238E27FC236}">
                <a16:creationId xmlns:a16="http://schemas.microsoft.com/office/drawing/2014/main" xmlns="" id="{CBFD0A7E-03F4-4584-8D77-AF5A3DC91145}"/>
              </a:ext>
            </a:extLst>
          </p:cNvPr>
          <p:cNvGrpSpPr/>
          <p:nvPr/>
        </p:nvGrpSpPr>
        <p:grpSpPr>
          <a:xfrm>
            <a:off x="689250" y="2921163"/>
            <a:ext cx="647376" cy="513072"/>
            <a:chOff x="3517678" y="3062050"/>
            <a:chExt cx="1225868" cy="971550"/>
          </a:xfrm>
        </p:grpSpPr>
        <p:sp>
          <p:nvSpPr>
            <p:cNvPr id="99" name="Freeform: Shape 98">
              <a:extLst>
                <a:ext uri="{FF2B5EF4-FFF2-40B4-BE49-F238E27FC236}">
                  <a16:creationId xmlns:a16="http://schemas.microsoft.com/office/drawing/2014/main" xmlns=""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xmlns=""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xmlns=""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xmlns=""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xmlns=""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xmlns=""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xmlns=""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112" name="Graphic 111">
            <a:extLst>
              <a:ext uri="{FF2B5EF4-FFF2-40B4-BE49-F238E27FC236}">
                <a16:creationId xmlns:a16="http://schemas.microsoft.com/office/drawing/2014/main" xmlns="" id="{DD092921-F6AA-419E-A55C-103F75618B2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1043" y="4097470"/>
            <a:ext cx="595207" cy="601216"/>
          </a:xfrm>
          <a:prstGeom prst="rect">
            <a:avLst/>
          </a:prstGeom>
        </p:spPr>
      </p:pic>
      <p:sp>
        <p:nvSpPr>
          <p:cNvPr id="114" name="Rectangle 113">
            <a:hlinkClick r:id="rId5" action="ppaction://hlinksldjump"/>
            <a:extLst>
              <a:ext uri="{FF2B5EF4-FFF2-40B4-BE49-F238E27FC236}">
                <a16:creationId xmlns:a16="http://schemas.microsoft.com/office/drawing/2014/main" xmlns="" id="{5E9BBB0A-8C61-4E69-AFD3-9296C64BB736}"/>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hlinkClick r:id="rId6" action="ppaction://hlinksldjump"/>
            <a:extLst>
              <a:ext uri="{FF2B5EF4-FFF2-40B4-BE49-F238E27FC236}">
                <a16:creationId xmlns:a16="http://schemas.microsoft.com/office/drawing/2014/main" xmlns="" id="{C0E87659-CFA2-404F-BC36-A60AF615B9BF}"/>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hlinkClick r:id="rId7" action="ppaction://hlinksldjump"/>
            <a:extLst>
              <a:ext uri="{FF2B5EF4-FFF2-40B4-BE49-F238E27FC236}">
                <a16:creationId xmlns:a16="http://schemas.microsoft.com/office/drawing/2014/main" xmlns="" id="{04AFEC18-C611-4603-991D-2DBE59947B8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hlinkClick r:id="rId8" action="ppaction://hlinksldjump"/>
            <a:extLst>
              <a:ext uri="{FF2B5EF4-FFF2-40B4-BE49-F238E27FC236}">
                <a16:creationId xmlns:a16="http://schemas.microsoft.com/office/drawing/2014/main" xmlns="" id="{F96BE031-B353-4512-987F-AA525D410AEC}"/>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xmlns="" id="{FFD962F0-D85C-D243-A558-056A26CBA441}"/>
              </a:ext>
            </a:extLst>
          </p:cNvPr>
          <p:cNvGrpSpPr/>
          <p:nvPr/>
        </p:nvGrpSpPr>
        <p:grpSpPr>
          <a:xfrm>
            <a:off x="379808" y="375301"/>
            <a:ext cx="1332040" cy="1058813"/>
            <a:chOff x="379808" y="375301"/>
            <a:chExt cx="1332040" cy="1058813"/>
          </a:xfrm>
        </p:grpSpPr>
        <p:sp>
          <p:nvSpPr>
            <p:cNvPr id="119" name="Rectangle: Rounded Corners 112">
              <a:extLst>
                <a:ext uri="{FF2B5EF4-FFF2-40B4-BE49-F238E27FC236}">
                  <a16:creationId xmlns:a16="http://schemas.microsoft.com/office/drawing/2014/main" xmlns="" id="{107BFA38-3153-074B-B432-E2F442B5E6D8}"/>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20" name="Group 119">
              <a:extLst>
                <a:ext uri="{FF2B5EF4-FFF2-40B4-BE49-F238E27FC236}">
                  <a16:creationId xmlns:a16="http://schemas.microsoft.com/office/drawing/2014/main" xmlns="" id="{C6E32262-02F4-2E43-A4A6-E192A99158F9}"/>
                </a:ext>
              </a:extLst>
            </p:cNvPr>
            <p:cNvGrpSpPr/>
            <p:nvPr/>
          </p:nvGrpSpPr>
          <p:grpSpPr>
            <a:xfrm>
              <a:off x="772555" y="375301"/>
              <a:ext cx="547979" cy="528905"/>
              <a:chOff x="2368476" y="589018"/>
              <a:chExt cx="1012508" cy="977265"/>
            </a:xfrm>
          </p:grpSpPr>
          <p:sp>
            <p:nvSpPr>
              <p:cNvPr id="121" name="Freeform: Shape 118">
                <a:extLst>
                  <a:ext uri="{FF2B5EF4-FFF2-40B4-BE49-F238E27FC236}">
                    <a16:creationId xmlns:a16="http://schemas.microsoft.com/office/drawing/2014/main" xmlns="" id="{203429FA-08B9-064C-A5E4-4E960639D6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19">
                <a:extLst>
                  <a:ext uri="{FF2B5EF4-FFF2-40B4-BE49-F238E27FC236}">
                    <a16:creationId xmlns:a16="http://schemas.microsoft.com/office/drawing/2014/main" xmlns="" id="{DED8C007-7579-1049-865B-0589AF801C8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0">
                <a:extLst>
                  <a:ext uri="{FF2B5EF4-FFF2-40B4-BE49-F238E27FC236}">
                    <a16:creationId xmlns:a16="http://schemas.microsoft.com/office/drawing/2014/main" xmlns="" id="{AE5FF1DA-2540-3D49-BB37-CFF4B0CC978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21">
                <a:extLst>
                  <a:ext uri="{FF2B5EF4-FFF2-40B4-BE49-F238E27FC236}">
                    <a16:creationId xmlns:a16="http://schemas.microsoft.com/office/drawing/2014/main" xmlns="" id="{D3A42EA5-B09B-4F49-800F-681856FB046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22">
                <a:extLst>
                  <a:ext uri="{FF2B5EF4-FFF2-40B4-BE49-F238E27FC236}">
                    <a16:creationId xmlns:a16="http://schemas.microsoft.com/office/drawing/2014/main" xmlns="" id="{5E44DF43-85B2-9945-B594-94AD997E73F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3">
                <a:extLst>
                  <a:ext uri="{FF2B5EF4-FFF2-40B4-BE49-F238E27FC236}">
                    <a16:creationId xmlns:a16="http://schemas.microsoft.com/office/drawing/2014/main" xmlns="" id="{8B6B652C-7DF7-4B4C-AD4F-E9873D8DA8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7" name="Freeform: Shape 124">
                <a:extLst>
                  <a:ext uri="{FF2B5EF4-FFF2-40B4-BE49-F238E27FC236}">
                    <a16:creationId xmlns:a16="http://schemas.microsoft.com/office/drawing/2014/main" xmlns="" id="{52659DA1-1F9C-4A48-B6C0-0D8134AB3C6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5">
                <a:extLst>
                  <a:ext uri="{FF2B5EF4-FFF2-40B4-BE49-F238E27FC236}">
                    <a16:creationId xmlns:a16="http://schemas.microsoft.com/office/drawing/2014/main" xmlns="" id="{5B2A1E47-77C8-4941-AFCF-D36F3F9C290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6">
                <a:extLst>
                  <a:ext uri="{FF2B5EF4-FFF2-40B4-BE49-F238E27FC236}">
                    <a16:creationId xmlns:a16="http://schemas.microsoft.com/office/drawing/2014/main" xmlns="" id="{F23CCB08-0A6E-0740-A96E-9C7EDB94CC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7">
                <a:extLst>
                  <a:ext uri="{FF2B5EF4-FFF2-40B4-BE49-F238E27FC236}">
                    <a16:creationId xmlns:a16="http://schemas.microsoft.com/office/drawing/2014/main" xmlns="" id="{FBC5BC5B-2909-C141-BC6C-55FFEFB493F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28">
                <a:extLst>
                  <a:ext uri="{FF2B5EF4-FFF2-40B4-BE49-F238E27FC236}">
                    <a16:creationId xmlns:a16="http://schemas.microsoft.com/office/drawing/2014/main" xmlns="" id="{43BE1E4E-E7D5-214D-90EF-302F9FF326B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29">
                <a:extLst>
                  <a:ext uri="{FF2B5EF4-FFF2-40B4-BE49-F238E27FC236}">
                    <a16:creationId xmlns:a16="http://schemas.microsoft.com/office/drawing/2014/main" xmlns="" id="{37BB069F-9D9C-264E-8898-B6382ABD6C4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0">
                <a:extLst>
                  <a:ext uri="{FF2B5EF4-FFF2-40B4-BE49-F238E27FC236}">
                    <a16:creationId xmlns:a16="http://schemas.microsoft.com/office/drawing/2014/main" xmlns="" id="{89CB53C5-0AB5-014D-9E47-DE3F1CBA118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1">
                <a:extLst>
                  <a:ext uri="{FF2B5EF4-FFF2-40B4-BE49-F238E27FC236}">
                    <a16:creationId xmlns:a16="http://schemas.microsoft.com/office/drawing/2014/main" xmlns="" id="{805A9113-EDC7-B947-8289-7D166D87DCB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2">
                <a:extLst>
                  <a:ext uri="{FF2B5EF4-FFF2-40B4-BE49-F238E27FC236}">
                    <a16:creationId xmlns:a16="http://schemas.microsoft.com/office/drawing/2014/main" xmlns="" id="{A0F113EB-6A2F-374A-898A-713C165470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3">
                <a:extLst>
                  <a:ext uri="{FF2B5EF4-FFF2-40B4-BE49-F238E27FC236}">
                    <a16:creationId xmlns:a16="http://schemas.microsoft.com/office/drawing/2014/main" xmlns="" id="{5B5C5420-34E4-F944-A5CF-CDF373E07C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4">
                <a:extLst>
                  <a:ext uri="{FF2B5EF4-FFF2-40B4-BE49-F238E27FC236}">
                    <a16:creationId xmlns:a16="http://schemas.microsoft.com/office/drawing/2014/main" xmlns="" id="{B9BCC924-EB6E-7A4E-8731-4CA7078707E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5">
                <a:extLst>
                  <a:ext uri="{FF2B5EF4-FFF2-40B4-BE49-F238E27FC236}">
                    <a16:creationId xmlns:a16="http://schemas.microsoft.com/office/drawing/2014/main" xmlns="" id="{543A33A4-F481-1A43-BEF1-E9AF7DB8E9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6">
                <a:extLst>
                  <a:ext uri="{FF2B5EF4-FFF2-40B4-BE49-F238E27FC236}">
                    <a16:creationId xmlns:a16="http://schemas.microsoft.com/office/drawing/2014/main" xmlns="" id="{7DB794A6-4580-154E-A964-D5539F309C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7">
                <a:extLst>
                  <a:ext uri="{FF2B5EF4-FFF2-40B4-BE49-F238E27FC236}">
                    <a16:creationId xmlns:a16="http://schemas.microsoft.com/office/drawing/2014/main" xmlns="" id="{8310948F-6153-3445-927A-35B400908AB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1" name="Freeform: Shape 138">
                <a:extLst>
                  <a:ext uri="{FF2B5EF4-FFF2-40B4-BE49-F238E27FC236}">
                    <a16:creationId xmlns:a16="http://schemas.microsoft.com/office/drawing/2014/main" xmlns="" id="{87FFF4DA-EB3C-B24E-9D6B-FB181F61ECC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119678974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51932BE-1B6F-4AB1-80BF-62AD583D03C3}"/>
              </a:ext>
            </a:extLst>
          </p:cNvPr>
          <p:cNvSpPr>
            <a:spLocks noGrp="1"/>
          </p:cNvSpPr>
          <p:nvPr>
            <p:ph type="title"/>
          </p:nvPr>
        </p:nvSpPr>
        <p:spPr>
          <a:xfrm>
            <a:off x="2715235" y="505538"/>
            <a:ext cx="8853189" cy="854371"/>
          </a:xfrm>
        </p:spPr>
        <p:txBody>
          <a:bodyPr/>
          <a:lstStyle/>
          <a:p>
            <a:pPr algn="ctr"/>
            <a:r>
              <a:rPr lang="en-US" sz="4705" dirty="0">
                <a:solidFill>
                  <a:schemeClr val="tx1"/>
                </a:solidFill>
              </a:rPr>
              <a:t>Kashti</a:t>
            </a:r>
          </a:p>
        </p:txBody>
      </p:sp>
      <p:sp>
        <p:nvSpPr>
          <p:cNvPr id="4" name="TextBox 3">
            <a:extLst>
              <a:ext uri="{FF2B5EF4-FFF2-40B4-BE49-F238E27FC236}">
                <a16:creationId xmlns:a16="http://schemas.microsoft.com/office/drawing/2014/main" xmlns="" id="{40EC4DB3-70CC-4163-8738-B44091FED9B1}"/>
              </a:ext>
            </a:extLst>
          </p:cNvPr>
          <p:cNvSpPr txBox="1"/>
          <p:nvPr/>
        </p:nvSpPr>
        <p:spPr>
          <a:xfrm>
            <a:off x="2783830" y="1302410"/>
            <a:ext cx="8715990"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xmlns="" id="{44E57359-28F3-42E7-854B-07AEE5A774CE}"/>
              </a:ext>
            </a:extLst>
          </p:cNvPr>
          <p:cNvPicPr>
            <a:picLocks noChangeAspect="1"/>
          </p:cNvPicPr>
          <p:nvPr/>
        </p:nvPicPr>
        <p:blipFill rotWithShape="1">
          <a:blip r:embed="rId3"/>
          <a:srcRect l="4655" r="1360" b="11976"/>
          <a:stretch/>
        </p:blipFill>
        <p:spPr>
          <a:xfrm>
            <a:off x="7231065" y="2611624"/>
            <a:ext cx="4577820" cy="2810905"/>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xmlns="" id="{91E06642-0BDC-4FFB-AE5A-FAE271E14183}"/>
              </a:ext>
            </a:extLst>
          </p:cNvPr>
          <p:cNvPicPr>
            <a:picLocks noChangeAspect="1"/>
          </p:cNvPicPr>
          <p:nvPr/>
        </p:nvPicPr>
        <p:blipFill>
          <a:blip r:embed="rId4"/>
          <a:stretch>
            <a:fillRect/>
          </a:stretch>
        </p:blipFill>
        <p:spPr>
          <a:xfrm>
            <a:off x="2425666" y="2611624"/>
            <a:ext cx="4577820" cy="2810905"/>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xmlns="" id="{E7A78B59-1E14-403C-A2ED-E469C8CDB095}"/>
              </a:ext>
            </a:extLst>
          </p:cNvPr>
          <p:cNvSpPr txBox="1"/>
          <p:nvPr/>
        </p:nvSpPr>
        <p:spPr>
          <a:xfrm>
            <a:off x="2425663"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xmlns="" id="{154F797A-DC5D-4A98-A18D-A4BD92813473}"/>
              </a:ext>
            </a:extLst>
          </p:cNvPr>
          <p:cNvSpPr txBox="1"/>
          <p:nvPr/>
        </p:nvSpPr>
        <p:spPr>
          <a:xfrm>
            <a:off x="7231065" y="5506026"/>
            <a:ext cx="3089892" cy="470693"/>
          </a:xfrm>
          <a:prstGeom prst="rect">
            <a:avLst/>
          </a:prstGeom>
          <a:noFill/>
        </p:spPr>
        <p:txBody>
          <a:bodyPr wrap="square" lIns="0" tIns="143428" rIns="143428" bIns="143428"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xmlns="" id="{14FE6CC7-3640-4E12-83ED-D20242D56C12}"/>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xmlns="" id="{232ADF78-8E71-4B9D-B8C2-D488E9DA837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xmlns="" id="{3FD0B1B4-E8E0-4B90-9CF4-02298816C703}"/>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xmlns="" id="{04DB0169-97F2-47C7-9891-480094BDB1A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xmlns="" id="{98B72A98-2DD2-4A47-85A7-0D3151150F99}"/>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Open Service </a:t>
            </a:r>
            <a:br>
              <a:rPr lang="en-US" sz="1176" dirty="0">
                <a:solidFill>
                  <a:srgbClr val="505050"/>
                </a:solidFill>
                <a:latin typeface="Segoe UI"/>
                <a:cs typeface="Segoe UI" panose="020B0502040204020203" pitchFamily="34" charset="0"/>
              </a:rPr>
            </a:br>
            <a:r>
              <a:rPr lang="en-US" sz="1176" dirty="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xmlns="" id="{2823AD53-603B-4F3F-A604-B5E3E2F73668}"/>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0072C6"/>
                </a:solidFill>
                <a:latin typeface="Segoe UI Semibold" panose="020B0702040204020203" pitchFamily="34" charset="0"/>
                <a:cs typeface="Segoe UI Semibold" panose="020B0702040204020203" pitchFamily="34" charset="0"/>
              </a:rPr>
              <a:t>Release </a:t>
            </a:r>
            <a:br>
              <a:rPr lang="en-US" sz="1176" dirty="0">
                <a:solidFill>
                  <a:srgbClr val="0072C6"/>
                </a:solidFill>
                <a:latin typeface="Segoe UI Semibold" panose="020B0702040204020203" pitchFamily="34" charset="0"/>
                <a:cs typeface="Segoe UI Semibold" panose="020B0702040204020203" pitchFamily="34" charset="0"/>
              </a:rPr>
            </a:br>
            <a:r>
              <a:rPr lang="en-US" sz="1176"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67" name="Group 66">
            <a:extLst>
              <a:ext uri="{FF2B5EF4-FFF2-40B4-BE49-F238E27FC236}">
                <a16:creationId xmlns:a16="http://schemas.microsoft.com/office/drawing/2014/main" xmlns="" id="{E47C7F48-2E63-4E25-A737-4A07FC2B24C3}"/>
              </a:ext>
            </a:extLst>
          </p:cNvPr>
          <p:cNvGrpSpPr/>
          <p:nvPr/>
        </p:nvGrpSpPr>
        <p:grpSpPr>
          <a:xfrm>
            <a:off x="718982" y="1649453"/>
            <a:ext cx="573162" cy="508369"/>
            <a:chOff x="2878931" y="2940843"/>
            <a:chExt cx="1095375" cy="971550"/>
          </a:xfrm>
        </p:grpSpPr>
        <p:sp>
          <p:nvSpPr>
            <p:cNvPr id="68" name="Freeform: Shape 67">
              <a:extLst>
                <a:ext uri="{FF2B5EF4-FFF2-40B4-BE49-F238E27FC236}">
                  <a16:creationId xmlns:a16="http://schemas.microsoft.com/office/drawing/2014/main" xmlns=""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xmlns=""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xmlns=""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75" name="Group 74">
            <a:extLst>
              <a:ext uri="{FF2B5EF4-FFF2-40B4-BE49-F238E27FC236}">
                <a16:creationId xmlns:a16="http://schemas.microsoft.com/office/drawing/2014/main" xmlns="" id="{44E02FA2-0D3F-4649-BEF9-3D7D490A4CAB}"/>
              </a:ext>
            </a:extLst>
          </p:cNvPr>
          <p:cNvGrpSpPr/>
          <p:nvPr/>
        </p:nvGrpSpPr>
        <p:grpSpPr>
          <a:xfrm>
            <a:off x="750744" y="5449176"/>
            <a:ext cx="610269" cy="540751"/>
            <a:chOff x="4360069" y="2943701"/>
            <a:chExt cx="1095375" cy="970597"/>
          </a:xfrm>
        </p:grpSpPr>
        <p:sp>
          <p:nvSpPr>
            <p:cNvPr id="76" name="Freeform: Shape 75">
              <a:extLst>
                <a:ext uri="{FF2B5EF4-FFF2-40B4-BE49-F238E27FC236}">
                  <a16:creationId xmlns:a16="http://schemas.microsoft.com/office/drawing/2014/main" xmlns=""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xmlns=""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xmlns=""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82" name="Group 81">
            <a:extLst>
              <a:ext uri="{FF2B5EF4-FFF2-40B4-BE49-F238E27FC236}">
                <a16:creationId xmlns:a16="http://schemas.microsoft.com/office/drawing/2014/main" xmlns="" id="{5D547BC8-33D6-449D-AC4E-E197B299DAC7}"/>
              </a:ext>
            </a:extLst>
          </p:cNvPr>
          <p:cNvGrpSpPr/>
          <p:nvPr/>
        </p:nvGrpSpPr>
        <p:grpSpPr>
          <a:xfrm>
            <a:off x="689250" y="2921163"/>
            <a:ext cx="647376" cy="513072"/>
            <a:chOff x="3517678" y="3062050"/>
            <a:chExt cx="1225868" cy="971550"/>
          </a:xfrm>
        </p:grpSpPr>
        <p:sp>
          <p:nvSpPr>
            <p:cNvPr id="83" name="Freeform: Shape 82">
              <a:extLst>
                <a:ext uri="{FF2B5EF4-FFF2-40B4-BE49-F238E27FC236}">
                  <a16:creationId xmlns:a16="http://schemas.microsoft.com/office/drawing/2014/main" xmlns=""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xmlns=""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xmlns=""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pic>
        <p:nvPicPr>
          <p:cNvPr id="96" name="Graphic 95">
            <a:extLst>
              <a:ext uri="{FF2B5EF4-FFF2-40B4-BE49-F238E27FC236}">
                <a16:creationId xmlns:a16="http://schemas.microsoft.com/office/drawing/2014/main" xmlns="" id="{0DBB36CC-A6FD-4516-BED9-7FACD0B974C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51043" y="4097470"/>
            <a:ext cx="595207" cy="601216"/>
          </a:xfrm>
          <a:prstGeom prst="rect">
            <a:avLst/>
          </a:prstGeom>
        </p:spPr>
      </p:pic>
      <p:sp>
        <p:nvSpPr>
          <p:cNvPr id="98" name="Rectangle 97">
            <a:hlinkClick r:id="rId7" action="ppaction://hlinksldjump"/>
            <a:extLst>
              <a:ext uri="{FF2B5EF4-FFF2-40B4-BE49-F238E27FC236}">
                <a16:creationId xmlns:a16="http://schemas.microsoft.com/office/drawing/2014/main" xmlns="" id="{0B208E18-FE0C-41BA-8D0A-1AC11ACF0417}"/>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hlinkClick r:id="rId8" action="ppaction://hlinksldjump"/>
            <a:extLst>
              <a:ext uri="{FF2B5EF4-FFF2-40B4-BE49-F238E27FC236}">
                <a16:creationId xmlns:a16="http://schemas.microsoft.com/office/drawing/2014/main" xmlns="" id="{2980E6AB-43C5-479D-A562-BBA3700DF459}"/>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9" action="ppaction://hlinksldjump"/>
            <a:extLst>
              <a:ext uri="{FF2B5EF4-FFF2-40B4-BE49-F238E27FC236}">
                <a16:creationId xmlns:a16="http://schemas.microsoft.com/office/drawing/2014/main" xmlns="" id="{21AF9192-21F2-419B-9030-1A55B292A7AE}"/>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10" action="ppaction://hlinksldjump"/>
            <a:extLst>
              <a:ext uri="{FF2B5EF4-FFF2-40B4-BE49-F238E27FC236}">
                <a16:creationId xmlns:a16="http://schemas.microsoft.com/office/drawing/2014/main" xmlns="" id="{5A2007FB-B693-4908-87FA-35680C3508C8}"/>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2" name="Group 101">
            <a:extLst>
              <a:ext uri="{FF2B5EF4-FFF2-40B4-BE49-F238E27FC236}">
                <a16:creationId xmlns:a16="http://schemas.microsoft.com/office/drawing/2014/main" xmlns="" id="{47BCD493-F582-354F-A707-AFDC0CCE39D0}"/>
              </a:ext>
            </a:extLst>
          </p:cNvPr>
          <p:cNvGrpSpPr/>
          <p:nvPr/>
        </p:nvGrpSpPr>
        <p:grpSpPr>
          <a:xfrm>
            <a:off x="379808" y="375301"/>
            <a:ext cx="1332040" cy="1058813"/>
            <a:chOff x="379808" y="375301"/>
            <a:chExt cx="1332040" cy="1058813"/>
          </a:xfrm>
        </p:grpSpPr>
        <p:sp>
          <p:nvSpPr>
            <p:cNvPr id="103" name="Rectangle: Rounded Corners 112">
              <a:extLst>
                <a:ext uri="{FF2B5EF4-FFF2-40B4-BE49-F238E27FC236}">
                  <a16:creationId xmlns:a16="http://schemas.microsoft.com/office/drawing/2014/main" xmlns="" id="{7D15DCF7-56AF-F04F-8DB7-07C00694AC2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anose="020B0502040204020203" pitchFamily="34" charset="0"/>
                </a:rPr>
                <a:t>Azure Kubernetes Service (AKS)</a:t>
              </a:r>
            </a:p>
          </p:txBody>
        </p:sp>
        <p:grpSp>
          <p:nvGrpSpPr>
            <p:cNvPr id="104" name="Group 103">
              <a:extLst>
                <a:ext uri="{FF2B5EF4-FFF2-40B4-BE49-F238E27FC236}">
                  <a16:creationId xmlns:a16="http://schemas.microsoft.com/office/drawing/2014/main" xmlns="" id="{DF2762E1-5C41-AC4A-B81A-DAD259006C4C}"/>
                </a:ext>
              </a:extLst>
            </p:cNvPr>
            <p:cNvGrpSpPr/>
            <p:nvPr/>
          </p:nvGrpSpPr>
          <p:grpSpPr>
            <a:xfrm>
              <a:off x="772555" y="375301"/>
              <a:ext cx="547979" cy="528905"/>
              <a:chOff x="2368476" y="589018"/>
              <a:chExt cx="1012508" cy="977265"/>
            </a:xfrm>
          </p:grpSpPr>
          <p:sp>
            <p:nvSpPr>
              <p:cNvPr id="105" name="Freeform: Shape 118">
                <a:extLst>
                  <a:ext uri="{FF2B5EF4-FFF2-40B4-BE49-F238E27FC236}">
                    <a16:creationId xmlns:a16="http://schemas.microsoft.com/office/drawing/2014/main" xmlns="" id="{CD92B1D1-1F08-7B44-ABB7-5C2452D15A8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6" name="Freeform: Shape 119">
                <a:extLst>
                  <a:ext uri="{FF2B5EF4-FFF2-40B4-BE49-F238E27FC236}">
                    <a16:creationId xmlns:a16="http://schemas.microsoft.com/office/drawing/2014/main" xmlns="" id="{CB45ABF6-986F-F24C-B558-E8032358347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7" name="Freeform: Shape 120">
                <a:extLst>
                  <a:ext uri="{FF2B5EF4-FFF2-40B4-BE49-F238E27FC236}">
                    <a16:creationId xmlns:a16="http://schemas.microsoft.com/office/drawing/2014/main" xmlns="" id="{C293E66B-2A42-BD4A-9CC1-688FE39D994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8" name="Freeform: Shape 121">
                <a:extLst>
                  <a:ext uri="{FF2B5EF4-FFF2-40B4-BE49-F238E27FC236}">
                    <a16:creationId xmlns:a16="http://schemas.microsoft.com/office/drawing/2014/main" xmlns="" id="{AF5A6DA0-D2F3-E244-8DA6-E3F870CC918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09" name="Freeform: Shape 122">
                <a:extLst>
                  <a:ext uri="{FF2B5EF4-FFF2-40B4-BE49-F238E27FC236}">
                    <a16:creationId xmlns:a16="http://schemas.microsoft.com/office/drawing/2014/main" xmlns="" id="{36C69D20-A7B1-264B-ADAC-6F9FC88AB34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23">
                <a:extLst>
                  <a:ext uri="{FF2B5EF4-FFF2-40B4-BE49-F238E27FC236}">
                    <a16:creationId xmlns:a16="http://schemas.microsoft.com/office/drawing/2014/main" xmlns="" id="{FD488A79-FE8B-E943-B750-FE96CCA3F2E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24">
                <a:extLst>
                  <a:ext uri="{FF2B5EF4-FFF2-40B4-BE49-F238E27FC236}">
                    <a16:creationId xmlns:a16="http://schemas.microsoft.com/office/drawing/2014/main" xmlns="" id="{0C811837-51A1-7D42-A009-C3AB80CD4BA6}"/>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25">
                <a:extLst>
                  <a:ext uri="{FF2B5EF4-FFF2-40B4-BE49-F238E27FC236}">
                    <a16:creationId xmlns:a16="http://schemas.microsoft.com/office/drawing/2014/main" xmlns="" id="{C320D1B5-5D51-BC4C-B7DB-A1088B88323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26">
                <a:extLst>
                  <a:ext uri="{FF2B5EF4-FFF2-40B4-BE49-F238E27FC236}">
                    <a16:creationId xmlns:a16="http://schemas.microsoft.com/office/drawing/2014/main" xmlns="" id="{FAF8270D-59C4-4940-84E8-5ED7B82A6C2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27">
                <a:extLst>
                  <a:ext uri="{FF2B5EF4-FFF2-40B4-BE49-F238E27FC236}">
                    <a16:creationId xmlns:a16="http://schemas.microsoft.com/office/drawing/2014/main" xmlns="" id="{8EF137B0-D6D1-C04C-B68F-EA555923DB47}"/>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28">
                <a:extLst>
                  <a:ext uri="{FF2B5EF4-FFF2-40B4-BE49-F238E27FC236}">
                    <a16:creationId xmlns:a16="http://schemas.microsoft.com/office/drawing/2014/main" xmlns="" id="{C181911D-4958-9948-B65A-BDF4E84B36B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29">
                <a:extLst>
                  <a:ext uri="{FF2B5EF4-FFF2-40B4-BE49-F238E27FC236}">
                    <a16:creationId xmlns:a16="http://schemas.microsoft.com/office/drawing/2014/main" xmlns="" id="{52B0DA16-4D47-4E48-AD13-FD3725B2113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30">
                <a:extLst>
                  <a:ext uri="{FF2B5EF4-FFF2-40B4-BE49-F238E27FC236}">
                    <a16:creationId xmlns:a16="http://schemas.microsoft.com/office/drawing/2014/main" xmlns="" id="{CC9F0324-9E77-A449-88FE-BF2F4B1A036E}"/>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31">
                <a:extLst>
                  <a:ext uri="{FF2B5EF4-FFF2-40B4-BE49-F238E27FC236}">
                    <a16:creationId xmlns:a16="http://schemas.microsoft.com/office/drawing/2014/main" xmlns="" id="{EF0FC7D8-2628-4C46-B966-C551B7E4756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32">
                <a:extLst>
                  <a:ext uri="{FF2B5EF4-FFF2-40B4-BE49-F238E27FC236}">
                    <a16:creationId xmlns:a16="http://schemas.microsoft.com/office/drawing/2014/main" xmlns="" id="{A37FEC56-1892-EB43-ADA2-9E19D1C13FFD}"/>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33">
                <a:extLst>
                  <a:ext uri="{FF2B5EF4-FFF2-40B4-BE49-F238E27FC236}">
                    <a16:creationId xmlns:a16="http://schemas.microsoft.com/office/drawing/2014/main" xmlns="" id="{1B537282-AE7C-6246-A0C2-FB3B7109F6F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34">
                <a:extLst>
                  <a:ext uri="{FF2B5EF4-FFF2-40B4-BE49-F238E27FC236}">
                    <a16:creationId xmlns:a16="http://schemas.microsoft.com/office/drawing/2014/main" xmlns="" id="{F1014AC5-CA06-6545-BE26-06898B95DDB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35">
                <a:extLst>
                  <a:ext uri="{FF2B5EF4-FFF2-40B4-BE49-F238E27FC236}">
                    <a16:creationId xmlns:a16="http://schemas.microsoft.com/office/drawing/2014/main" xmlns="" id="{7100264B-98E2-8840-87DB-47CB30FE2F1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36">
                <a:extLst>
                  <a:ext uri="{FF2B5EF4-FFF2-40B4-BE49-F238E27FC236}">
                    <a16:creationId xmlns:a16="http://schemas.microsoft.com/office/drawing/2014/main" xmlns="" id="{90F20704-6C40-3D49-A3AA-55631B60F53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4" name="Freeform: Shape 137">
                <a:extLst>
                  <a:ext uri="{FF2B5EF4-FFF2-40B4-BE49-F238E27FC236}">
                    <a16:creationId xmlns:a16="http://schemas.microsoft.com/office/drawing/2014/main" xmlns="" id="{67647175-86CE-A549-8D25-B8125741E3F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5" name="Freeform: Shape 138">
                <a:extLst>
                  <a:ext uri="{FF2B5EF4-FFF2-40B4-BE49-F238E27FC236}">
                    <a16:creationId xmlns:a16="http://schemas.microsoft.com/office/drawing/2014/main" xmlns="" id="{D866CC85-05FE-D941-8A21-10610129B25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48499873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1900" tIns="121900" rIns="121900" bIns="121900" rtlCol="0" anchor="t" anchorCtr="0">
            <a:noAutofit/>
          </a:bodyPr>
          <a:lstStyle/>
          <a:p>
            <a:pPr>
              <a:buClr>
                <a:schemeClr val="dk1"/>
              </a:buClr>
              <a:buSzPct val="39285"/>
            </a:pPr>
            <a:r>
              <a:rPr lang="en"/>
              <a:t>Questions?</a:t>
            </a:r>
          </a:p>
        </p:txBody>
      </p:sp>
      <p:pic>
        <p:nvPicPr>
          <p:cNvPr id="507" name="Shape 507"/>
          <p:cNvPicPr preferRelativeResize="0"/>
          <p:nvPr/>
        </p:nvPicPr>
        <p:blipFill>
          <a:blip r:embed="rId4">
            <a:alphaModFix/>
          </a:blip>
          <a:stretch>
            <a:fillRect/>
          </a:stretch>
        </p:blipFill>
        <p:spPr>
          <a:xfrm>
            <a:off x="1537733" y="1078267"/>
            <a:ext cx="8990528" cy="5094632"/>
          </a:xfrm>
          <a:prstGeom prst="rect">
            <a:avLst/>
          </a:prstGeom>
          <a:noFill/>
          <a:ln>
            <a:noFill/>
          </a:ln>
        </p:spPr>
      </p:pic>
    </p:spTree>
    <p:extLst>
      <p:ext uri="{BB962C8B-B14F-4D97-AF65-F5344CB8AC3E}">
        <p14:creationId xmlns:p14="http://schemas.microsoft.com/office/powerpoint/2010/main" val="888804176"/>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xmlns="" id="{102F9D52-EBC9-4A10-BF08-96E009E425E0}"/>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xmlns=""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xmlns=""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xmlns=""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xmlns=""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Open source community</a:t>
            </a:r>
          </a:p>
        </p:txBody>
      </p:sp>
      <p:sp>
        <p:nvSpPr>
          <p:cNvPr id="156" name="Hexagon 176">
            <a:extLst>
              <a:ext uri="{FF2B5EF4-FFF2-40B4-BE49-F238E27FC236}">
                <a16:creationId xmlns:a16="http://schemas.microsoft.com/office/drawing/2014/main" xmlns=""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xmlns=""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xmlns=""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xmlns=""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xmlns=""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xmlns=""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xmlns=""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xmlns=""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xmlns=""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xmlns="" id="{2E33A9B3-5D42-48D4-82E9-CE993A581C59}"/>
              </a:ext>
            </a:extLst>
          </p:cNvPr>
          <p:cNvSpPr/>
          <p:nvPr/>
        </p:nvSpPr>
        <p:spPr bwMode="auto">
          <a:xfrm>
            <a:off x="8167566" y="1930839"/>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xmlns=""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xmlns=""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xmlns=""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xmlns=""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xmlns=""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xmlns=""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xmlns=""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xmlns=""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xmlns=""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xmlns=""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xmlns=""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xmlns=""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xmlns=""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xmlns=""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xmlns=""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xmlns=""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xmlns=""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xmlns=""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xmlns=""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xmlns=""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xmlns=""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xmlns=""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xmlns=""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xmlns=""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xmlns=""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xmlns=""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xmlns=""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xmlns=""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xmlns=""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xmlns=""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xmlns=""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xmlns=""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xmlns=""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xmlns=""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xmlns=""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xmlns=""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xmlns=""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xmlns=""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xmlns=""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xmlns=""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xmlns=""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xmlns=""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xmlns=""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xmlns=""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xmlns=""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xmlns="" id="{DDD331FF-A0D4-4197-AFC3-054797BD14D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xmlns=""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xmlns=""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xmlns="" id="{382B6E0D-5C5C-4F20-AC10-D6CB36BBDB6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xmlns=""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xmlns=""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xmlns=""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xmlns=""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xmlns=""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xmlns=""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xmlns=""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xmlns="" id="{154DB6EB-68C8-412A-BCDA-D0B6A56DD874}"/>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xmlns="" id="{A1D1C5EA-A5F9-4D2A-A149-E9674FFCB500}"/>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xmlns="" id="{C57F5A8C-D030-42F7-94FC-719676C5A3B1}"/>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xmlns="" id="{3BCD88B7-F8D1-49FD-9388-93C907543136}"/>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xmlns="" id="{E32C5970-46E1-4B32-93A9-E91179AAD839}"/>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xmlns="" id="{27612F40-5E98-4D8B-B75E-6CE207239304}"/>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xmlns="" id="{C5C667F0-F331-4F7C-8085-49B52BE69D2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xmlns="" id="{38C6B9B6-BF96-49DD-BCD7-E43A75116287}"/>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xmlns="" id="{02A7F934-E2CC-48A8-8EBE-1337E9A933CF}"/>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xmlns="" id="{C891711B-0B8E-4FAE-AF47-7C7EC456C969}"/>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0402813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514DB0-D66E-41DC-8ACD-C12B8E545611}"/>
              </a:ext>
            </a:extLst>
          </p:cNvPr>
          <p:cNvSpPr>
            <a:spLocks noGrp="1"/>
          </p:cNvSpPr>
          <p:nvPr>
            <p:ph type="title"/>
          </p:nvPr>
        </p:nvSpPr>
        <p:spPr>
          <a:xfrm>
            <a:off x="268928" y="1239569"/>
            <a:ext cx="11655840" cy="899537"/>
          </a:xfrm>
        </p:spPr>
        <p:txBody>
          <a:bodyPr/>
          <a:lstStyle/>
          <a:p>
            <a:pPr algn="ctr"/>
            <a:r>
              <a:rPr lang="en-US" sz="4705" dirty="0">
                <a:solidFill>
                  <a:schemeClr val="accent1"/>
                </a:solidFill>
                <a:latin typeface="Segoe UI Semibold" panose="020B0702040204020203" pitchFamily="34" charset="0"/>
                <a:cs typeface="Segoe UI Semibold" panose="020B0702040204020203" pitchFamily="34" charset="0"/>
              </a:rPr>
              <a:t>Community</a:t>
            </a:r>
            <a:r>
              <a:rPr lang="en-US" sz="4705" dirty="0">
                <a:solidFill>
                  <a:schemeClr val="tx1"/>
                </a:solidFill>
              </a:rPr>
              <a:t> culture</a:t>
            </a:r>
          </a:p>
        </p:txBody>
      </p:sp>
      <p:grpSp>
        <p:nvGrpSpPr>
          <p:cNvPr id="3" name="Group 2">
            <a:extLst>
              <a:ext uri="{FF2B5EF4-FFF2-40B4-BE49-F238E27FC236}">
                <a16:creationId xmlns:a16="http://schemas.microsoft.com/office/drawing/2014/main" xmlns="" id="{0625F029-80AA-4E64-8FD8-B690B70EDDD2}"/>
              </a:ext>
            </a:extLst>
          </p:cNvPr>
          <p:cNvGrpSpPr/>
          <p:nvPr/>
        </p:nvGrpSpPr>
        <p:grpSpPr>
          <a:xfrm>
            <a:off x="954132" y="4097927"/>
            <a:ext cx="10693854" cy="832764"/>
            <a:chOff x="973264" y="4179602"/>
            <a:chExt cx="10908288" cy="849463"/>
          </a:xfrm>
        </p:grpSpPr>
        <p:sp>
          <p:nvSpPr>
            <p:cNvPr id="10" name="TextBox 9">
              <a:extLst>
                <a:ext uri="{FF2B5EF4-FFF2-40B4-BE49-F238E27FC236}">
                  <a16:creationId xmlns:a16="http://schemas.microsoft.com/office/drawing/2014/main" xmlns="" id="{19282AF1-5D07-46B5-80A2-2B51F7BF6504}"/>
                </a:ext>
              </a:extLst>
            </p:cNvPr>
            <p:cNvSpPr txBox="1"/>
            <p:nvPr/>
          </p:nvSpPr>
          <p:spPr>
            <a:xfrm>
              <a:off x="973264" y="4179602"/>
              <a:ext cx="2785936"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xmlns="" id="{D1B25CFB-F962-4586-A509-DA07AD8C8530}"/>
                </a:ext>
              </a:extLst>
            </p:cNvPr>
            <p:cNvSpPr txBox="1"/>
            <p:nvPr/>
          </p:nvSpPr>
          <p:spPr>
            <a:xfrm>
              <a:off x="4671331" y="4179602"/>
              <a:ext cx="3093812" cy="849463"/>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xmlns="" id="{B32B3359-AF88-481D-887C-4E4ADF276308}"/>
                </a:ext>
              </a:extLst>
            </p:cNvPr>
            <p:cNvSpPr txBox="1"/>
            <p:nvPr/>
          </p:nvSpPr>
          <p:spPr>
            <a:xfrm>
              <a:off x="8258934" y="4179602"/>
              <a:ext cx="3622618" cy="567078"/>
            </a:xfrm>
            <a:prstGeom prst="rect">
              <a:avLst/>
            </a:prstGeom>
            <a:noFill/>
          </p:spPr>
          <p:txBody>
            <a:bodyPr wrap="square" lIns="143428" tIns="143428" rIns="143428" bIns="143428" rtlCol="0">
              <a:spAutoFit/>
            </a:bodyPr>
            <a:lstStyle/>
            <a:p>
              <a:pPr algn="ctr" defTabSz="914367">
                <a:spcAft>
                  <a:spcPts val="2353"/>
                </a:spcAft>
              </a:pPr>
              <a:r>
                <a:rPr lang="en-US" sz="1765" dirty="0">
                  <a:solidFill>
                    <a:srgbClr val="505050"/>
                  </a:solidFill>
                  <a:latin typeface="Segoe UI"/>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xmlns="" id="{1A909FAA-0885-41C1-BFA8-0114A228D7E6}"/>
              </a:ext>
            </a:extLst>
          </p:cNvPr>
          <p:cNvGrpSpPr/>
          <p:nvPr/>
        </p:nvGrpSpPr>
        <p:grpSpPr>
          <a:xfrm>
            <a:off x="2247705" y="5412429"/>
            <a:ext cx="7696590" cy="144024"/>
            <a:chOff x="2292775" y="5520463"/>
            <a:chExt cx="7850923" cy="146912"/>
          </a:xfrm>
        </p:grpSpPr>
        <p:sp>
          <p:nvSpPr>
            <p:cNvPr id="91" name="Oval 90">
              <a:extLst>
                <a:ext uri="{FF2B5EF4-FFF2-40B4-BE49-F238E27FC236}">
                  <a16:creationId xmlns:a16="http://schemas.microsoft.com/office/drawing/2014/main" xmlns=""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2" name="Oval 91">
              <a:extLst>
                <a:ext uri="{FF2B5EF4-FFF2-40B4-BE49-F238E27FC236}">
                  <a16:creationId xmlns:a16="http://schemas.microsoft.com/office/drawing/2014/main" xmlns=""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93" name="Oval 92">
              <a:extLst>
                <a:ext uri="{FF2B5EF4-FFF2-40B4-BE49-F238E27FC236}">
                  <a16:creationId xmlns:a16="http://schemas.microsoft.com/office/drawing/2014/main" xmlns=""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94" name="Straight Connector 93">
              <a:extLst>
                <a:ext uri="{FF2B5EF4-FFF2-40B4-BE49-F238E27FC236}">
                  <a16:creationId xmlns:a16="http://schemas.microsoft.com/office/drawing/2014/main" xmlns=""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xmlns=""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xmlns="" id="{A67FF707-9F6F-4D57-9DA0-9F6A134E363A}"/>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91421" y="2396044"/>
            <a:ext cx="1456590" cy="1400023"/>
          </a:xfrm>
          <a:prstGeom prst="rect">
            <a:avLst/>
          </a:prstGeom>
        </p:spPr>
      </p:pic>
      <p:pic>
        <p:nvPicPr>
          <p:cNvPr id="27" name="Graphic 26">
            <a:extLst>
              <a:ext uri="{FF2B5EF4-FFF2-40B4-BE49-F238E27FC236}">
                <a16:creationId xmlns:a16="http://schemas.microsoft.com/office/drawing/2014/main" xmlns="" id="{659E515B-44F2-482F-81B8-E81F6AF73ECF}"/>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5366520" y="2396044"/>
            <a:ext cx="1456590" cy="1400023"/>
          </a:xfrm>
          <a:prstGeom prst="rect">
            <a:avLst/>
          </a:prstGeom>
        </p:spPr>
      </p:pic>
      <p:pic>
        <p:nvPicPr>
          <p:cNvPr id="31" name="Graphic 30">
            <a:extLst>
              <a:ext uri="{FF2B5EF4-FFF2-40B4-BE49-F238E27FC236}">
                <a16:creationId xmlns:a16="http://schemas.microsoft.com/office/drawing/2014/main" xmlns="" id="{24E603D0-5955-481A-A27F-C01D4B37155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149918" y="2396044"/>
            <a:ext cx="1456590" cy="1400023"/>
          </a:xfrm>
          <a:prstGeom prst="rect">
            <a:avLst/>
          </a:prstGeom>
        </p:spPr>
      </p:pic>
      <p:grpSp>
        <p:nvGrpSpPr>
          <p:cNvPr id="5" name="Group 4">
            <a:extLst>
              <a:ext uri="{FF2B5EF4-FFF2-40B4-BE49-F238E27FC236}">
                <a16:creationId xmlns:a16="http://schemas.microsoft.com/office/drawing/2014/main" xmlns="" id="{5D2D6073-4265-4C73-93CB-94ED70F172ED}"/>
              </a:ext>
            </a:extLst>
          </p:cNvPr>
          <p:cNvGrpSpPr/>
          <p:nvPr/>
        </p:nvGrpSpPr>
        <p:grpSpPr>
          <a:xfrm>
            <a:off x="2676344" y="3314472"/>
            <a:ext cx="603432" cy="603432"/>
            <a:chOff x="2730010" y="3380438"/>
            <a:chExt cx="615532" cy="615532"/>
          </a:xfrm>
        </p:grpSpPr>
        <p:sp>
          <p:nvSpPr>
            <p:cNvPr id="17" name="Oval 17">
              <a:extLst>
                <a:ext uri="{FF2B5EF4-FFF2-40B4-BE49-F238E27FC236}">
                  <a16:creationId xmlns:a16="http://schemas.microsoft.com/office/drawing/2014/main" xmlns=""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38" name="Group 37">
              <a:extLst>
                <a:ext uri="{FF2B5EF4-FFF2-40B4-BE49-F238E27FC236}">
                  <a16:creationId xmlns:a16="http://schemas.microsoft.com/office/drawing/2014/main" xmlns=""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xmlns=""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0" name="Freeform: Shape 39">
                <a:extLst>
                  <a:ext uri="{FF2B5EF4-FFF2-40B4-BE49-F238E27FC236}">
                    <a16:creationId xmlns:a16="http://schemas.microsoft.com/office/drawing/2014/main" xmlns=""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sp>
            <p:nvSpPr>
              <p:cNvPr id="41" name="Freeform: Shape 40">
                <a:extLst>
                  <a:ext uri="{FF2B5EF4-FFF2-40B4-BE49-F238E27FC236}">
                    <a16:creationId xmlns:a16="http://schemas.microsoft.com/office/drawing/2014/main" xmlns=""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pPr defTabSz="914367"/>
                <a:endParaRPr lang="en-US" sz="1765">
                  <a:solidFill>
                    <a:srgbClr val="505050"/>
                  </a:solidFill>
                  <a:latin typeface="Segoe UI"/>
                </a:endParaRPr>
              </a:p>
            </p:txBody>
          </p:sp>
        </p:grpSp>
      </p:grpSp>
      <p:grpSp>
        <p:nvGrpSpPr>
          <p:cNvPr id="7" name="Group 6">
            <a:extLst>
              <a:ext uri="{FF2B5EF4-FFF2-40B4-BE49-F238E27FC236}">
                <a16:creationId xmlns:a16="http://schemas.microsoft.com/office/drawing/2014/main" xmlns="" id="{19CBE7F8-CB06-4EFC-AA4A-968D1AC51C22}"/>
              </a:ext>
            </a:extLst>
          </p:cNvPr>
          <p:cNvGrpSpPr/>
          <p:nvPr/>
        </p:nvGrpSpPr>
        <p:grpSpPr>
          <a:xfrm>
            <a:off x="10234841" y="3314472"/>
            <a:ext cx="603432" cy="603432"/>
            <a:chOff x="10440070" y="3380438"/>
            <a:chExt cx="615532" cy="615532"/>
          </a:xfrm>
        </p:grpSpPr>
        <p:sp>
          <p:nvSpPr>
            <p:cNvPr id="32" name="Oval 17">
              <a:extLst>
                <a:ext uri="{FF2B5EF4-FFF2-40B4-BE49-F238E27FC236}">
                  <a16:creationId xmlns:a16="http://schemas.microsoft.com/office/drawing/2014/main" xmlns=""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3" name="Freeform 5">
              <a:extLst>
                <a:ext uri="{FF2B5EF4-FFF2-40B4-BE49-F238E27FC236}">
                  <a16:creationId xmlns:a16="http://schemas.microsoft.com/office/drawing/2014/main" xmlns=""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6" name="Group 5">
            <a:extLst>
              <a:ext uri="{FF2B5EF4-FFF2-40B4-BE49-F238E27FC236}">
                <a16:creationId xmlns:a16="http://schemas.microsoft.com/office/drawing/2014/main" xmlns="" id="{85FA8625-26E5-49F7-A6C0-70D1910B7CD0}"/>
              </a:ext>
            </a:extLst>
          </p:cNvPr>
          <p:cNvGrpSpPr/>
          <p:nvPr/>
        </p:nvGrpSpPr>
        <p:grpSpPr>
          <a:xfrm>
            <a:off x="6451443" y="3314472"/>
            <a:ext cx="603432" cy="603432"/>
            <a:chOff x="6580807" y="3380438"/>
            <a:chExt cx="615532" cy="615532"/>
          </a:xfrm>
        </p:grpSpPr>
        <p:sp>
          <p:nvSpPr>
            <p:cNvPr id="28" name="Oval 17">
              <a:extLst>
                <a:ext uri="{FF2B5EF4-FFF2-40B4-BE49-F238E27FC236}">
                  <a16:creationId xmlns:a16="http://schemas.microsoft.com/office/drawing/2014/main" xmlns=""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nvGrpSpPr>
            <p:cNvPr id="51" name="Group 50">
              <a:extLst>
                <a:ext uri="{FF2B5EF4-FFF2-40B4-BE49-F238E27FC236}">
                  <a16:creationId xmlns:a16="http://schemas.microsoft.com/office/drawing/2014/main" xmlns=""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xmlns=""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4" name="Freeform 10">
                <a:extLst>
                  <a:ext uri="{FF2B5EF4-FFF2-40B4-BE49-F238E27FC236}">
                    <a16:creationId xmlns:a16="http://schemas.microsoft.com/office/drawing/2014/main" xmlns=""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5" name="Freeform 11">
                <a:extLst>
                  <a:ext uri="{FF2B5EF4-FFF2-40B4-BE49-F238E27FC236}">
                    <a16:creationId xmlns:a16="http://schemas.microsoft.com/office/drawing/2014/main" xmlns=""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6" name="Freeform 12">
                <a:extLst>
                  <a:ext uri="{FF2B5EF4-FFF2-40B4-BE49-F238E27FC236}">
                    <a16:creationId xmlns:a16="http://schemas.microsoft.com/office/drawing/2014/main" xmlns=""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8" name="Line 13">
                <a:extLst>
                  <a:ext uri="{FF2B5EF4-FFF2-40B4-BE49-F238E27FC236}">
                    <a16:creationId xmlns:a16="http://schemas.microsoft.com/office/drawing/2014/main" xmlns=""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49" name="Freeform 14">
                <a:extLst>
                  <a:ext uri="{FF2B5EF4-FFF2-40B4-BE49-F238E27FC236}">
                    <a16:creationId xmlns:a16="http://schemas.microsoft.com/office/drawing/2014/main" xmlns=""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50" name="Freeform 15">
                <a:extLst>
                  <a:ext uri="{FF2B5EF4-FFF2-40B4-BE49-F238E27FC236}">
                    <a16:creationId xmlns:a16="http://schemas.microsoft.com/office/drawing/2014/main" xmlns=""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424827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exagon 116">
            <a:hlinkClick r:id="rId3" action="ppaction://hlinksldjump"/>
            <a:extLst>
              <a:ext uri="{FF2B5EF4-FFF2-40B4-BE49-F238E27FC236}">
                <a16:creationId xmlns:a16="http://schemas.microsoft.com/office/drawing/2014/main" xmlns="" id="{4629BE88-85A5-4EF9-9694-A8C02771E3E3}"/>
              </a:ext>
            </a:extLst>
          </p:cNvPr>
          <p:cNvSpPr/>
          <p:nvPr/>
        </p:nvSpPr>
        <p:spPr bwMode="auto">
          <a:xfrm>
            <a:off x="374442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Clouds in the sky on a cloudy day&#10;&#10;Description generated with very high confidence">
            <a:extLst>
              <a:ext uri="{FF2B5EF4-FFF2-40B4-BE49-F238E27FC236}">
                <a16:creationId xmlns:a16="http://schemas.microsoft.com/office/drawing/2014/main" xmlns="" id="{559AFE5A-3654-4D55-A2E2-B0D1D1186F8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xmlns=""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xmlns=""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xmlns=""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Customer success stories</a:t>
            </a:r>
          </a:p>
        </p:txBody>
      </p:sp>
      <p:sp>
        <p:nvSpPr>
          <p:cNvPr id="156" name="Hexagon 176">
            <a:extLst>
              <a:ext uri="{FF2B5EF4-FFF2-40B4-BE49-F238E27FC236}">
                <a16:creationId xmlns:a16="http://schemas.microsoft.com/office/drawing/2014/main" xmlns=""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xmlns=""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xmlns="" id="{34200CDE-0061-4766-8F77-798307AAEC05}"/>
              </a:ext>
            </a:extLst>
          </p:cNvPr>
          <p:cNvSpPr/>
          <p:nvPr/>
        </p:nvSpPr>
        <p:spPr bwMode="auto">
          <a:xfrm>
            <a:off x="816178" y="451625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9" name="Hexagon 158">
            <a:extLst>
              <a:ext uri="{FF2B5EF4-FFF2-40B4-BE49-F238E27FC236}">
                <a16:creationId xmlns:a16="http://schemas.microsoft.com/office/drawing/2014/main" xmlns="" id="{20AF0C4F-5F55-4474-92D8-99B232F46061}"/>
              </a:ext>
            </a:extLst>
          </p:cNvPr>
          <p:cNvSpPr/>
          <p:nvPr/>
        </p:nvSpPr>
        <p:spPr bwMode="auto">
          <a:xfrm>
            <a:off x="3749831"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0" name="Hexagon 159">
            <a:extLst>
              <a:ext uri="{FF2B5EF4-FFF2-40B4-BE49-F238E27FC236}">
                <a16:creationId xmlns:a16="http://schemas.microsoft.com/office/drawing/2014/main" xmlns=""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xmlns=""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xmlns=""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xmlns=""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xmlns="" id="{8805583A-AA4D-459F-A8B7-36F8F6CB7715}"/>
              </a:ext>
            </a:extLst>
          </p:cNvPr>
          <p:cNvSpPr/>
          <p:nvPr/>
        </p:nvSpPr>
        <p:spPr bwMode="auto">
          <a:xfrm>
            <a:off x="8167566" y="3631091"/>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xmlns=""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xmlns=""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xmlns=""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xmlns=""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Container</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xmlns="" id="{0F89C1BD-42B3-425E-8428-7EB2740CCA71}"/>
              </a:ext>
            </a:extLst>
          </p:cNvPr>
          <p:cNvSpPr/>
          <p:nvPr/>
        </p:nvSpPr>
        <p:spPr>
          <a:xfrm>
            <a:off x="3995690" y="3374494"/>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sp>
        <p:nvSpPr>
          <p:cNvPr id="170" name="Rectangle 169">
            <a:extLst>
              <a:ext uri="{FF2B5EF4-FFF2-40B4-BE49-F238E27FC236}">
                <a16:creationId xmlns:a16="http://schemas.microsoft.com/office/drawing/2014/main" xmlns=""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xmlns=""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xmlns=""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xmlns=""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xmlns=""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xmlns=""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Customer success</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xmlns=""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xmlns=""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xmlns=""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xmlns=""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xmlns=""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xmlns=""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xmlns="" id="{5E4E2200-9BE1-4470-B097-3C3FDE8AD563}"/>
              </a:ext>
            </a:extLst>
          </p:cNvPr>
          <p:cNvPicPr>
            <a:picLocks noChangeAspect="1"/>
          </p:cNvPicPr>
          <p:nvPr/>
        </p:nvPicPr>
        <p:blipFill>
          <a:blip r:embed="rId5">
            <a:clrChange>
              <a:clrFrom>
                <a:srgbClr val="326DE6"/>
              </a:clrFrom>
              <a:clrTo>
                <a:srgbClr val="326DE6">
                  <a:alpha val="0"/>
                </a:srgbClr>
              </a:clrTo>
            </a:clrChange>
          </a:blip>
          <a:stretch>
            <a:fillRect/>
          </a:stretch>
        </p:blipFill>
        <p:spPr>
          <a:xfrm>
            <a:off x="1389793" y="4701417"/>
            <a:ext cx="478110" cy="478110"/>
          </a:xfrm>
          <a:prstGeom prst="rect">
            <a:avLst/>
          </a:prstGeom>
        </p:spPr>
      </p:pic>
      <p:grpSp>
        <p:nvGrpSpPr>
          <p:cNvPr id="33" name="Group 32">
            <a:extLst>
              <a:ext uri="{FF2B5EF4-FFF2-40B4-BE49-F238E27FC236}">
                <a16:creationId xmlns:a16="http://schemas.microsoft.com/office/drawing/2014/main" xmlns="" id="{7ECD2AE6-63D5-47E4-82AD-818F021424C7}"/>
              </a:ext>
            </a:extLst>
          </p:cNvPr>
          <p:cNvGrpSpPr/>
          <p:nvPr/>
        </p:nvGrpSpPr>
        <p:grpSpPr>
          <a:xfrm>
            <a:off x="4355349" y="2952894"/>
            <a:ext cx="414302" cy="399882"/>
            <a:chOff x="2087023" y="3063002"/>
            <a:chExt cx="1012508" cy="977265"/>
          </a:xfrm>
        </p:grpSpPr>
        <p:sp>
          <p:nvSpPr>
            <p:cNvPr id="34" name="Freeform: Shape 33">
              <a:extLst>
                <a:ext uri="{FF2B5EF4-FFF2-40B4-BE49-F238E27FC236}">
                  <a16:creationId xmlns:a16="http://schemas.microsoft.com/office/drawing/2014/main" xmlns=""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5" name="Freeform: Shape 34">
              <a:extLst>
                <a:ext uri="{FF2B5EF4-FFF2-40B4-BE49-F238E27FC236}">
                  <a16:creationId xmlns:a16="http://schemas.microsoft.com/office/drawing/2014/main" xmlns=""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6" name="Freeform: Shape 35">
              <a:extLst>
                <a:ext uri="{FF2B5EF4-FFF2-40B4-BE49-F238E27FC236}">
                  <a16:creationId xmlns:a16="http://schemas.microsoft.com/office/drawing/2014/main" xmlns=""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7" name="Freeform: Shape 36">
              <a:extLst>
                <a:ext uri="{FF2B5EF4-FFF2-40B4-BE49-F238E27FC236}">
                  <a16:creationId xmlns:a16="http://schemas.microsoft.com/office/drawing/2014/main" xmlns=""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8" name="Freeform: Shape 37">
              <a:extLst>
                <a:ext uri="{FF2B5EF4-FFF2-40B4-BE49-F238E27FC236}">
                  <a16:creationId xmlns:a16="http://schemas.microsoft.com/office/drawing/2014/main" xmlns=""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9" name="Freeform: Shape 38">
              <a:extLst>
                <a:ext uri="{FF2B5EF4-FFF2-40B4-BE49-F238E27FC236}">
                  <a16:creationId xmlns:a16="http://schemas.microsoft.com/office/drawing/2014/main" xmlns=""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2" name="Freeform: Shape 41">
              <a:extLst>
                <a:ext uri="{FF2B5EF4-FFF2-40B4-BE49-F238E27FC236}">
                  <a16:creationId xmlns:a16="http://schemas.microsoft.com/office/drawing/2014/main" xmlns=""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3" name="Freeform: Shape 42">
              <a:extLst>
                <a:ext uri="{FF2B5EF4-FFF2-40B4-BE49-F238E27FC236}">
                  <a16:creationId xmlns:a16="http://schemas.microsoft.com/office/drawing/2014/main" xmlns=""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4" name="Freeform: Shape 43">
              <a:extLst>
                <a:ext uri="{FF2B5EF4-FFF2-40B4-BE49-F238E27FC236}">
                  <a16:creationId xmlns:a16="http://schemas.microsoft.com/office/drawing/2014/main" xmlns=""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xmlns=""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xmlns=""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7" name="Freeform: Shape 46">
              <a:extLst>
                <a:ext uri="{FF2B5EF4-FFF2-40B4-BE49-F238E27FC236}">
                  <a16:creationId xmlns:a16="http://schemas.microsoft.com/office/drawing/2014/main" xmlns=""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8" name="Freeform: Shape 47">
              <a:extLst>
                <a:ext uri="{FF2B5EF4-FFF2-40B4-BE49-F238E27FC236}">
                  <a16:creationId xmlns:a16="http://schemas.microsoft.com/office/drawing/2014/main" xmlns=""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49" name="Freeform: Shape 48">
              <a:extLst>
                <a:ext uri="{FF2B5EF4-FFF2-40B4-BE49-F238E27FC236}">
                  <a16:creationId xmlns:a16="http://schemas.microsoft.com/office/drawing/2014/main" xmlns=""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xmlns=""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xmlns=""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xmlns=""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xmlns=""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xmlns=""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5" name="Freeform: Shape 54">
              <a:extLst>
                <a:ext uri="{FF2B5EF4-FFF2-40B4-BE49-F238E27FC236}">
                  <a16:creationId xmlns:a16="http://schemas.microsoft.com/office/drawing/2014/main" xmlns=""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xmlns=""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2" name="Group 1">
            <a:extLst>
              <a:ext uri="{FF2B5EF4-FFF2-40B4-BE49-F238E27FC236}">
                <a16:creationId xmlns:a16="http://schemas.microsoft.com/office/drawing/2014/main" xmlns=""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xmlns=""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xmlns=""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xmlns=""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xmlns=""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xmlns=""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xmlns="" id="{DDD331FF-A0D4-4197-AFC3-054797BD14D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xmlns=""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xmlns=""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xmlns="" id="{382B6E0D-5C5C-4F20-AC10-D6CB36BBDB6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xmlns=""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xmlns=""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xmlns=""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xmlns=""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xmlns=""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xmlns=""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xmlns=""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xmlns="" id="{3C9E64BD-77FD-4A38-806E-D07C9E73783C}"/>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xmlns="" id="{49438076-11E3-40E9-A050-AF2FB1AC70B5}"/>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xmlns="" id="{28BB7B9D-964F-4E37-B106-4AEA0DACABA7}"/>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xmlns="" id="{7993629E-60B7-4D8A-A9F2-7519E6612417}"/>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xmlns="" id="{E3EA325C-7117-4942-A2A8-FC4A24646866}"/>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xmlns="" id="{5BF0F2C4-332C-44DF-A1F9-A06EE770ABF8}"/>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xmlns="" id="{CB788FBE-DD25-4358-9919-2611362C101A}"/>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xmlns="" id="{9CFD158A-DADF-4691-8DF8-65FAE934F57B}"/>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xmlns="" id="{331D52E6-8226-4FFD-BA05-9A6C20BA8BA7}"/>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xmlns="" id="{671CDA94-99D8-45AD-BA05-A50834DAB8D6}"/>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8280835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cxnSp>
        <p:nvCxnSpPr>
          <p:cNvPr id="35" name="Straight Connector 34">
            <a:extLst>
              <a:ext uri="{FF2B5EF4-FFF2-40B4-BE49-F238E27FC236}">
                <a16:creationId xmlns:a16="http://schemas.microsoft.com/office/drawing/2014/main" xmlns="" id="{E836625F-6CCA-4E9E-8B57-B16A9B28C0BD}"/>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xmlns=""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xmlns=""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xmlns=""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xmlns=""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xmlns=""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xmlns="" id="{42303DA5-7A93-4986-9A71-22599A4B249B}"/>
              </a:ext>
            </a:extLst>
          </p:cNvPr>
          <p:cNvSpPr txBox="1">
            <a:spLocks/>
          </p:cNvSpPr>
          <p:nvPr/>
        </p:nvSpPr>
        <p:spPr>
          <a:xfrm>
            <a:off x="398412" y="3338433"/>
            <a:ext cx="373057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3137" b="0" dirty="0">
                <a:solidFill>
                  <a:srgbClr val="505050"/>
                </a:solidFill>
                <a:latin typeface="Segoe UI Light"/>
              </a:rPr>
              <a:t>Energy company electrifies pace of innovation and expansion</a:t>
            </a:r>
          </a:p>
        </p:txBody>
      </p:sp>
      <p:sp>
        <p:nvSpPr>
          <p:cNvPr id="25" name="Text Placeholder 13">
            <a:extLst>
              <a:ext uri="{FF2B5EF4-FFF2-40B4-BE49-F238E27FC236}">
                <a16:creationId xmlns:a16="http://schemas.microsoft.com/office/drawing/2014/main" xmlns="" id="{6ACCF906-38EE-4202-9254-81EE9121CEE7}"/>
              </a:ext>
            </a:extLst>
          </p:cNvPr>
          <p:cNvSpPr txBox="1">
            <a:spLocks/>
          </p:cNvSpPr>
          <p:nvPr/>
        </p:nvSpPr>
        <p:spPr>
          <a:xfrm>
            <a:off x="4255755" y="3338433"/>
            <a:ext cx="7092394"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xmlns=""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316172" y="5845526"/>
            <a:ext cx="1788742" cy="722881"/>
          </a:xfrm>
          <a:prstGeom prst="rect">
            <a:avLst/>
          </a:prstGeom>
        </p:spPr>
      </p:pic>
      <p:sp>
        <p:nvSpPr>
          <p:cNvPr id="27" name="Text Placeholder 71">
            <a:extLst>
              <a:ext uri="{FF2B5EF4-FFF2-40B4-BE49-F238E27FC236}">
                <a16:creationId xmlns:a16="http://schemas.microsoft.com/office/drawing/2014/main" xmlns=""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Optimize operational efficiency</a:t>
            </a:r>
          </a:p>
        </p:txBody>
      </p:sp>
      <p:sp>
        <p:nvSpPr>
          <p:cNvPr id="28" name="Text Placeholder 65">
            <a:extLst>
              <a:ext uri="{FF2B5EF4-FFF2-40B4-BE49-F238E27FC236}">
                <a16:creationId xmlns:a16="http://schemas.microsoft.com/office/drawing/2014/main" xmlns=""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United States</a:t>
            </a:r>
          </a:p>
        </p:txBody>
      </p:sp>
      <p:sp>
        <p:nvSpPr>
          <p:cNvPr id="29" name="Text Placeholder 66">
            <a:extLst>
              <a:ext uri="{FF2B5EF4-FFF2-40B4-BE49-F238E27FC236}">
                <a16:creationId xmlns:a16="http://schemas.microsoft.com/office/drawing/2014/main" xmlns=""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Power and utilities</a:t>
            </a:r>
          </a:p>
        </p:txBody>
      </p:sp>
      <p:sp>
        <p:nvSpPr>
          <p:cNvPr id="30" name="Text Placeholder 67">
            <a:extLst>
              <a:ext uri="{FF2B5EF4-FFF2-40B4-BE49-F238E27FC236}">
                <a16:creationId xmlns:a16="http://schemas.microsoft.com/office/drawing/2014/main" xmlns="" id="{D323C475-BE75-4B94-B31C-B748058AC679}"/>
              </a:ext>
            </a:extLst>
          </p:cNvPr>
          <p:cNvSpPr txBox="1">
            <a:spLocks/>
          </p:cNvSpPr>
          <p:nvPr/>
        </p:nvSpPr>
        <p:spPr>
          <a:xfrm>
            <a:off x="4310425" y="6175837"/>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 employees</a:t>
            </a:r>
          </a:p>
        </p:txBody>
      </p:sp>
      <p:sp>
        <p:nvSpPr>
          <p:cNvPr id="31" name="Text Placeholder 68">
            <a:extLst>
              <a:ext uri="{FF2B5EF4-FFF2-40B4-BE49-F238E27FC236}">
                <a16:creationId xmlns:a16="http://schemas.microsoft.com/office/drawing/2014/main" xmlns=""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4"/>
            <a:extLst>
              <a:ext uri="{FF2B5EF4-FFF2-40B4-BE49-F238E27FC236}">
                <a16:creationId xmlns:a16="http://schemas.microsoft.com/office/drawing/2014/main" xmlns="" id="{3D633A92-EEDB-4588-9A5A-01D54762BFF3}"/>
              </a:ext>
            </a:extLst>
          </p:cNvPr>
          <p:cNvPicPr>
            <a:picLocks noChangeAspect="1"/>
          </p:cNvPicPr>
          <p:nvPr/>
        </p:nvPicPr>
        <p:blipFill>
          <a:blip r:embed="rId5"/>
          <a:stretch>
            <a:fillRect/>
          </a:stretch>
        </p:blipFill>
        <p:spPr>
          <a:xfrm>
            <a:off x="10898286" y="6023229"/>
            <a:ext cx="333293" cy="367476"/>
          </a:xfrm>
          <a:prstGeom prst="rect">
            <a:avLst/>
          </a:prstGeom>
        </p:spPr>
      </p:pic>
      <p:grpSp>
        <p:nvGrpSpPr>
          <p:cNvPr id="2" name="Group 1">
            <a:extLst>
              <a:ext uri="{FF2B5EF4-FFF2-40B4-BE49-F238E27FC236}">
                <a16:creationId xmlns:a16="http://schemas.microsoft.com/office/drawing/2014/main" xmlns="" id="{A03C231B-D46B-4D0B-8D78-DD3F295B515C}"/>
              </a:ext>
            </a:extLst>
          </p:cNvPr>
          <p:cNvGrpSpPr/>
          <p:nvPr/>
        </p:nvGrpSpPr>
        <p:grpSpPr>
          <a:xfrm>
            <a:off x="0" y="487"/>
            <a:ext cx="12198051" cy="2991818"/>
            <a:chOff x="-1" y="0"/>
            <a:chExt cx="12442647" cy="3051810"/>
          </a:xfrm>
        </p:grpSpPr>
        <p:pic>
          <p:nvPicPr>
            <p:cNvPr id="11" name="Picture Placeholder 5">
              <a:extLst>
                <a:ext uri="{FF2B5EF4-FFF2-40B4-BE49-F238E27FC236}">
                  <a16:creationId xmlns:a16="http://schemas.microsoft.com/office/drawing/2014/main" xmlns=""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xmlns=""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xmlns=""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310549652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AB3057D1-6CBC-4001-B1A7-29F903A6B01F}"/>
              </a:ext>
            </a:extLst>
          </p:cNvPr>
          <p:cNvSpPr/>
          <p:nvPr/>
        </p:nvSpPr>
        <p:spPr>
          <a:xfrm>
            <a:off x="-1" y="5642271"/>
            <a:ext cx="12192001" cy="12152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latin typeface="Segoe UI"/>
            </a:endParaRPr>
          </a:p>
        </p:txBody>
      </p:sp>
      <p:sp>
        <p:nvSpPr>
          <p:cNvPr id="36" name="TextBox 35">
            <a:extLst>
              <a:ext uri="{FF2B5EF4-FFF2-40B4-BE49-F238E27FC236}">
                <a16:creationId xmlns:a16="http://schemas.microsoft.com/office/drawing/2014/main" xmlns="" id="{AEB168AE-2CF6-44B7-8C89-33AEB744ED60}"/>
              </a:ext>
            </a:extLst>
          </p:cNvPr>
          <p:cNvSpPr txBox="1"/>
          <p:nvPr/>
        </p:nvSpPr>
        <p:spPr>
          <a:xfrm>
            <a:off x="2402712" y="5895197"/>
            <a:ext cx="1483858"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xmlns="" id="{8C82BC5D-F30E-4DCC-8A18-3C9E6A28A458}"/>
              </a:ext>
            </a:extLst>
          </p:cNvPr>
          <p:cNvSpPr txBox="1"/>
          <p:nvPr/>
        </p:nvSpPr>
        <p:spPr>
          <a:xfrm>
            <a:off x="4310425" y="5901720"/>
            <a:ext cx="1243955" cy="150811"/>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xmlns="" id="{1DF3FE92-80D5-4B4A-9B45-D13DA90C8674}"/>
              </a:ext>
            </a:extLst>
          </p:cNvPr>
          <p:cNvSpPr txBox="1"/>
          <p:nvPr/>
        </p:nvSpPr>
        <p:spPr>
          <a:xfrm>
            <a:off x="5863953" y="5893023"/>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xmlns="" id="{4D368B51-7AA8-452F-A7F6-F5EE3D83129F}"/>
              </a:ext>
            </a:extLst>
          </p:cNvPr>
          <p:cNvSpPr txBox="1"/>
          <p:nvPr/>
        </p:nvSpPr>
        <p:spPr>
          <a:xfrm>
            <a:off x="7173772" y="5893789"/>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xmlns="" id="{E44ECCD6-FEC2-4107-993C-A328475BA582}"/>
              </a:ext>
            </a:extLst>
          </p:cNvPr>
          <p:cNvSpPr txBox="1"/>
          <p:nvPr/>
        </p:nvSpPr>
        <p:spPr>
          <a:xfrm>
            <a:off x="8470668" y="5903128"/>
            <a:ext cx="986189" cy="153506"/>
          </a:xfrm>
          <a:prstGeom prst="rect">
            <a:avLst/>
          </a:prstGeom>
          <a:noFill/>
        </p:spPr>
        <p:txBody>
          <a:bodyPr wrap="square" lIns="0" tIns="0" rIns="0" bIns="0" rtlCol="0">
            <a:spAutoFit/>
          </a:bodyPr>
          <a:lstStyle/>
          <a:p>
            <a:pPr defTabSz="896386">
              <a:defRPr/>
            </a:pPr>
            <a:r>
              <a:rPr lang="en-US" sz="980" dirty="0">
                <a:solidFill>
                  <a:srgbClr val="505050"/>
                </a:solidFill>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xmlns="" id="{42303DA5-7A93-4986-9A71-22599A4B249B}"/>
              </a:ext>
            </a:extLst>
          </p:cNvPr>
          <p:cNvSpPr txBox="1">
            <a:spLocks/>
          </p:cNvSpPr>
          <p:nvPr/>
        </p:nvSpPr>
        <p:spPr>
          <a:xfrm>
            <a:off x="398412" y="3338433"/>
            <a:ext cx="3444426" cy="2024693"/>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defTabSz="896386">
              <a:defRPr/>
            </a:pPr>
            <a:r>
              <a:rPr lang="en-US" sz="2745" b="0" dirty="0">
                <a:solidFill>
                  <a:srgbClr val="505050"/>
                </a:solidFill>
                <a:latin typeface="Segoe UI Light"/>
              </a:rPr>
              <a:t>Siemens Health leverages technology to connect medical devices to the cloud through AKS</a:t>
            </a:r>
          </a:p>
        </p:txBody>
      </p:sp>
      <p:sp>
        <p:nvSpPr>
          <p:cNvPr id="25" name="Text Placeholder 13">
            <a:extLst>
              <a:ext uri="{FF2B5EF4-FFF2-40B4-BE49-F238E27FC236}">
                <a16:creationId xmlns:a16="http://schemas.microsoft.com/office/drawing/2014/main" xmlns="" id="{6ACCF906-38EE-4202-9254-81EE9121CEE7}"/>
              </a:ext>
            </a:extLst>
          </p:cNvPr>
          <p:cNvSpPr txBox="1">
            <a:spLocks/>
          </p:cNvSpPr>
          <p:nvPr/>
        </p:nvSpPr>
        <p:spPr>
          <a:xfrm>
            <a:off x="4255755" y="3338433"/>
            <a:ext cx="7298166" cy="2024693"/>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lnSpc>
                <a:spcPts val="1765"/>
              </a:lnSpc>
              <a:spcBef>
                <a:spcPts val="980"/>
              </a:spcBef>
              <a:defRPr/>
            </a:pPr>
            <a:r>
              <a:rPr lang="en-US" sz="1176" dirty="0">
                <a:solidFill>
                  <a:srgbClr val="505050"/>
                </a:solidFill>
                <a:latin typeface="Segoe UI"/>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p>
        </p:txBody>
      </p:sp>
      <p:sp>
        <p:nvSpPr>
          <p:cNvPr id="27" name="Text Placeholder 71">
            <a:extLst>
              <a:ext uri="{FF2B5EF4-FFF2-40B4-BE49-F238E27FC236}">
                <a16:creationId xmlns:a16="http://schemas.microsoft.com/office/drawing/2014/main" xmlns="" id="{AAC6E43A-19B5-4C41-9F07-641E4311BBA5}"/>
              </a:ext>
            </a:extLst>
          </p:cNvPr>
          <p:cNvSpPr txBox="1">
            <a:spLocks/>
          </p:cNvSpPr>
          <p:nvPr/>
        </p:nvSpPr>
        <p:spPr>
          <a:xfrm>
            <a:off x="8470668" y="6175837"/>
            <a:ext cx="1206566"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Faster application development </a:t>
            </a:r>
          </a:p>
        </p:txBody>
      </p:sp>
      <p:sp>
        <p:nvSpPr>
          <p:cNvPr id="28" name="Text Placeholder 65">
            <a:extLst>
              <a:ext uri="{FF2B5EF4-FFF2-40B4-BE49-F238E27FC236}">
                <a16:creationId xmlns:a16="http://schemas.microsoft.com/office/drawing/2014/main" xmlns="" id="{084A57B6-D374-450D-8193-BECBEC331AB6}"/>
              </a:ext>
            </a:extLst>
          </p:cNvPr>
          <p:cNvSpPr txBox="1">
            <a:spLocks/>
          </p:cNvSpPr>
          <p:nvPr/>
        </p:nvSpPr>
        <p:spPr>
          <a:xfrm>
            <a:off x="7173772" y="6175837"/>
            <a:ext cx="804409"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Germany</a:t>
            </a:r>
          </a:p>
        </p:txBody>
      </p:sp>
      <p:sp>
        <p:nvSpPr>
          <p:cNvPr id="29" name="Text Placeholder 66">
            <a:extLst>
              <a:ext uri="{FF2B5EF4-FFF2-40B4-BE49-F238E27FC236}">
                <a16:creationId xmlns:a16="http://schemas.microsoft.com/office/drawing/2014/main" xmlns="" id="{D2D05FDF-974E-4E2F-9EA2-A514A7BEC569}"/>
              </a:ext>
            </a:extLst>
          </p:cNvPr>
          <p:cNvSpPr txBox="1">
            <a:spLocks/>
          </p:cNvSpPr>
          <p:nvPr/>
        </p:nvSpPr>
        <p:spPr>
          <a:xfrm>
            <a:off x="5863953" y="6172486"/>
            <a:ext cx="1057231"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Healthcare</a:t>
            </a:r>
          </a:p>
        </p:txBody>
      </p:sp>
      <p:sp>
        <p:nvSpPr>
          <p:cNvPr id="30" name="Text Placeholder 67">
            <a:extLst>
              <a:ext uri="{FF2B5EF4-FFF2-40B4-BE49-F238E27FC236}">
                <a16:creationId xmlns:a16="http://schemas.microsoft.com/office/drawing/2014/main" xmlns="" id="{D323C475-BE75-4B94-B31C-B748058AC679}"/>
              </a:ext>
            </a:extLst>
          </p:cNvPr>
          <p:cNvSpPr txBox="1">
            <a:spLocks/>
          </p:cNvSpPr>
          <p:nvPr/>
        </p:nvSpPr>
        <p:spPr>
          <a:xfrm>
            <a:off x="4310425" y="6175837"/>
            <a:ext cx="124395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100,000+ employees</a:t>
            </a:r>
          </a:p>
        </p:txBody>
      </p:sp>
      <p:sp>
        <p:nvSpPr>
          <p:cNvPr id="31" name="Text Placeholder 68">
            <a:extLst>
              <a:ext uri="{FF2B5EF4-FFF2-40B4-BE49-F238E27FC236}">
                <a16:creationId xmlns:a16="http://schemas.microsoft.com/office/drawing/2014/main" xmlns="" id="{1A1E2AC9-2D06-471B-9880-1EDA11490036}"/>
              </a:ext>
            </a:extLst>
          </p:cNvPr>
          <p:cNvSpPr txBox="1">
            <a:spLocks/>
          </p:cNvSpPr>
          <p:nvPr/>
        </p:nvSpPr>
        <p:spPr>
          <a:xfrm>
            <a:off x="2402713" y="6175837"/>
            <a:ext cx="1440125" cy="45483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96386">
              <a:defRPr/>
            </a:pPr>
            <a:r>
              <a:rPr lang="en-US" sz="980" dirty="0">
                <a:solidFill>
                  <a:srgbClr val="505050"/>
                </a:solidFill>
                <a:latin typeface="Segoe UI"/>
              </a:rPr>
              <a:t>Microsoft Azure Container Service</a:t>
            </a:r>
          </a:p>
        </p:txBody>
      </p:sp>
      <p:pic>
        <p:nvPicPr>
          <p:cNvPr id="32" name="Picture 31">
            <a:hlinkClick r:id="rId3"/>
            <a:extLst>
              <a:ext uri="{FF2B5EF4-FFF2-40B4-BE49-F238E27FC236}">
                <a16:creationId xmlns:a16="http://schemas.microsoft.com/office/drawing/2014/main" xmlns="" id="{3D633A92-EEDB-4588-9A5A-01D54762BFF3}"/>
              </a:ext>
            </a:extLst>
          </p:cNvPr>
          <p:cNvPicPr>
            <a:picLocks noChangeAspect="1"/>
          </p:cNvPicPr>
          <p:nvPr/>
        </p:nvPicPr>
        <p:blipFill>
          <a:blip r:embed="rId4"/>
          <a:stretch>
            <a:fillRect/>
          </a:stretch>
        </p:blipFill>
        <p:spPr>
          <a:xfrm>
            <a:off x="10898286" y="6023229"/>
            <a:ext cx="333293" cy="367476"/>
          </a:xfrm>
          <a:prstGeom prst="rect">
            <a:avLst/>
          </a:prstGeom>
        </p:spPr>
      </p:pic>
      <p:grpSp>
        <p:nvGrpSpPr>
          <p:cNvPr id="3" name="Group 2">
            <a:extLst>
              <a:ext uri="{FF2B5EF4-FFF2-40B4-BE49-F238E27FC236}">
                <a16:creationId xmlns:a16="http://schemas.microsoft.com/office/drawing/2014/main" xmlns="" id="{16B25E9D-FB8D-430A-9B29-EC4444038C1B}"/>
              </a:ext>
            </a:extLst>
          </p:cNvPr>
          <p:cNvGrpSpPr/>
          <p:nvPr/>
        </p:nvGrpSpPr>
        <p:grpSpPr>
          <a:xfrm>
            <a:off x="-1" y="487"/>
            <a:ext cx="12192001" cy="2991819"/>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xmlns="" id="{0EAC86FC-4295-463B-B705-448CE055EFB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96" b="39872"/>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xmlns=""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pic>
          <p:nvPicPr>
            <p:cNvPr id="46" name="Picture 45">
              <a:extLst>
                <a:ext uri="{FF2B5EF4-FFF2-40B4-BE49-F238E27FC236}">
                  <a16:creationId xmlns:a16="http://schemas.microsoft.com/office/drawing/2014/main" xmlns=""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xmlns=""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algn="ctr" defTabSz="896386">
                <a:defRPr/>
              </a:pPr>
              <a:endParaRPr lang="en-US" sz="1765" kern="0">
                <a:solidFill>
                  <a:prstClr val="white"/>
                </a:solidFill>
                <a:latin typeface="Segoe UI"/>
              </a:endParaRPr>
            </a:p>
          </p:txBody>
        </p:sp>
      </p:grpSp>
      <p:pic>
        <p:nvPicPr>
          <p:cNvPr id="5" name="Picture 4">
            <a:extLst>
              <a:ext uri="{FF2B5EF4-FFF2-40B4-BE49-F238E27FC236}">
                <a16:creationId xmlns:a16="http://schemas.microsoft.com/office/drawing/2014/main" xmlns="" id="{947110EF-FE25-4F20-8BDD-3E27ED36A60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508" y="6041289"/>
            <a:ext cx="1835351" cy="417204"/>
          </a:xfrm>
          <a:prstGeom prst="rect">
            <a:avLst/>
          </a:prstGeom>
        </p:spPr>
      </p:pic>
      <p:cxnSp>
        <p:nvCxnSpPr>
          <p:cNvPr id="26" name="Straight Connector 25">
            <a:extLst>
              <a:ext uri="{FF2B5EF4-FFF2-40B4-BE49-F238E27FC236}">
                <a16:creationId xmlns:a16="http://schemas.microsoft.com/office/drawing/2014/main" xmlns="" id="{2934A15D-67A2-4832-A9F4-7F80880F87BE}"/>
              </a:ext>
            </a:extLst>
          </p:cNvPr>
          <p:cNvCxnSpPr/>
          <p:nvPr/>
        </p:nvCxnSpPr>
        <p:spPr>
          <a:xfrm>
            <a:off x="10178425" y="5933179"/>
            <a:ext cx="0" cy="633425"/>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6102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xmlns=""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1868" y="964"/>
            <a:ext cx="12213868" cy="6856551"/>
          </a:xfrm>
          <a:prstGeom prst="rect">
            <a:avLst/>
          </a:prstGeom>
        </p:spPr>
      </p:pic>
      <p:sp>
        <p:nvSpPr>
          <p:cNvPr id="41" name="Rectangle 40">
            <a:extLst>
              <a:ext uri="{FF2B5EF4-FFF2-40B4-BE49-F238E27FC236}">
                <a16:creationId xmlns:a16="http://schemas.microsoft.com/office/drawing/2014/main" xmlns="" id="{27E9E104-36BC-4A93-9624-8BD232F9EC39}"/>
              </a:ext>
            </a:extLst>
          </p:cNvPr>
          <p:cNvSpPr/>
          <p:nvPr/>
        </p:nvSpPr>
        <p:spPr bwMode="auto">
          <a:xfrm>
            <a:off x="-21867" y="487"/>
            <a:ext cx="12213868" cy="6856551"/>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8" name="Rectangle 7">
            <a:extLst>
              <a:ext uri="{FF2B5EF4-FFF2-40B4-BE49-F238E27FC236}">
                <a16:creationId xmlns:a16="http://schemas.microsoft.com/office/drawing/2014/main" xmlns="" id="{8B5595C8-D996-4634-879B-167718CAD959}"/>
              </a:ext>
            </a:extLst>
          </p:cNvPr>
          <p:cNvSpPr/>
          <p:nvPr/>
        </p:nvSpPr>
        <p:spPr bwMode="auto">
          <a:xfrm>
            <a:off x="-21868" y="487"/>
            <a:ext cx="12213869" cy="6856551"/>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Semilight"/>
              <a:cs typeface="Segoe UI" pitchFamily="34" charset="0"/>
            </a:endParaRPr>
          </a:p>
        </p:txBody>
      </p:sp>
      <p:sp>
        <p:nvSpPr>
          <p:cNvPr id="40" name="Title 4">
            <a:extLst>
              <a:ext uri="{FF2B5EF4-FFF2-40B4-BE49-F238E27FC236}">
                <a16:creationId xmlns:a16="http://schemas.microsoft.com/office/drawing/2014/main" xmlns="" id="{7EAF51AC-2D98-4AF0-9400-1806CBA97E23}"/>
              </a:ext>
            </a:extLst>
          </p:cNvPr>
          <p:cNvSpPr>
            <a:spLocks noGrp="1"/>
          </p:cNvSpPr>
          <p:nvPr>
            <p:ph type="title"/>
          </p:nvPr>
        </p:nvSpPr>
        <p:spPr>
          <a:xfrm>
            <a:off x="504240" y="644585"/>
            <a:ext cx="8572062" cy="854371"/>
          </a:xfrm>
        </p:spPr>
        <p:txBody>
          <a:bodyPr anchor="ctr"/>
          <a:lstStyle/>
          <a:p>
            <a:r>
              <a:rPr lang="en-US" sz="5882" dirty="0">
                <a:solidFill>
                  <a:schemeClr val="bg1"/>
                </a:solidFill>
              </a:rPr>
              <a:t>Container orchestration</a:t>
            </a:r>
          </a:p>
        </p:txBody>
      </p:sp>
      <p:sp>
        <p:nvSpPr>
          <p:cNvPr id="156" name="Hexagon 176">
            <a:extLst>
              <a:ext uri="{FF2B5EF4-FFF2-40B4-BE49-F238E27FC236}">
                <a16:creationId xmlns:a16="http://schemas.microsoft.com/office/drawing/2014/main" xmlns="" id="{276553A2-6C9A-4213-AE2B-6C174106AE33}"/>
              </a:ext>
            </a:extLst>
          </p:cNvPr>
          <p:cNvSpPr/>
          <p:nvPr/>
        </p:nvSpPr>
        <p:spPr bwMode="auto">
          <a:xfrm>
            <a:off x="816178" y="2801188"/>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345"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xmlns="" id="{8F59A42D-4A9F-404A-B2F4-8398650A1B9E}"/>
              </a:ext>
            </a:extLst>
          </p:cNvPr>
          <p:cNvSpPr/>
          <p:nvPr/>
        </p:nvSpPr>
        <p:spPr bwMode="auto">
          <a:xfrm>
            <a:off x="2277253"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58" name="Hexagon 157">
            <a:extLst>
              <a:ext uri="{FF2B5EF4-FFF2-40B4-BE49-F238E27FC236}">
                <a16:creationId xmlns:a16="http://schemas.microsoft.com/office/drawing/2014/main" xmlns="" id="{34200CDE-0061-4766-8F77-798307AAEC05}"/>
              </a:ext>
            </a:extLst>
          </p:cNvPr>
          <p:cNvSpPr/>
          <p:nvPr/>
        </p:nvSpPr>
        <p:spPr bwMode="auto">
          <a:xfrm>
            <a:off x="816178" y="4516252"/>
            <a:ext cx="1625340" cy="1401156"/>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1153"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xmlns="" id="{3539FCAE-A877-48CD-BEEA-CA0B42F4EB01}"/>
              </a:ext>
            </a:extLst>
          </p:cNvPr>
          <p:cNvSpPr/>
          <p:nvPr/>
        </p:nvSpPr>
        <p:spPr bwMode="auto">
          <a:xfrm>
            <a:off x="5222410" y="1924077"/>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1" name="Hexagon 160">
            <a:extLst>
              <a:ext uri="{FF2B5EF4-FFF2-40B4-BE49-F238E27FC236}">
                <a16:creationId xmlns:a16="http://schemas.microsoft.com/office/drawing/2014/main" xmlns="" id="{9A01B5CA-D0E4-4A37-8DBD-8E5F3E8F492C}"/>
              </a:ext>
            </a:extLst>
          </p:cNvPr>
          <p:cNvSpPr/>
          <p:nvPr/>
        </p:nvSpPr>
        <p:spPr bwMode="auto">
          <a:xfrm>
            <a:off x="3749831" y="4513010"/>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2" name="Hexagon 161">
            <a:extLst>
              <a:ext uri="{FF2B5EF4-FFF2-40B4-BE49-F238E27FC236}">
                <a16:creationId xmlns:a16="http://schemas.microsoft.com/office/drawing/2014/main" xmlns="" id="{A41C5DDF-6E6D-419F-87AD-F7644D098014}"/>
              </a:ext>
            </a:extLst>
          </p:cNvPr>
          <p:cNvSpPr/>
          <p:nvPr/>
        </p:nvSpPr>
        <p:spPr bwMode="auto">
          <a:xfrm>
            <a:off x="5222410"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3" name="Hexagon 162">
            <a:extLst>
              <a:ext uri="{FF2B5EF4-FFF2-40B4-BE49-F238E27FC236}">
                <a16:creationId xmlns:a16="http://schemas.microsoft.com/office/drawing/2014/main" xmlns="" id="{4BE9CCAD-2B21-41E3-A952-C9413CEC9DD7}"/>
              </a:ext>
            </a:extLst>
          </p:cNvPr>
          <p:cNvSpPr/>
          <p:nvPr/>
        </p:nvSpPr>
        <p:spPr bwMode="auto">
          <a:xfrm>
            <a:off x="6706869"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4" name="Hexagon 163">
            <a:extLst>
              <a:ext uri="{FF2B5EF4-FFF2-40B4-BE49-F238E27FC236}">
                <a16:creationId xmlns:a16="http://schemas.microsoft.com/office/drawing/2014/main" xmlns="" id="{8805583A-AA4D-459F-A8B7-36F8F6CB7715}"/>
              </a:ext>
            </a:extLst>
          </p:cNvPr>
          <p:cNvSpPr/>
          <p:nvPr/>
        </p:nvSpPr>
        <p:spPr bwMode="auto">
          <a:xfrm>
            <a:off x="8167566" y="3631091"/>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65" name="Hexagon 164">
            <a:extLst>
              <a:ext uri="{FF2B5EF4-FFF2-40B4-BE49-F238E27FC236}">
                <a16:creationId xmlns:a16="http://schemas.microsoft.com/office/drawing/2014/main" xmlns="" id="{2E33A9B3-5D42-48D4-82E9-CE993A581C59}"/>
              </a:ext>
            </a:extLst>
          </p:cNvPr>
          <p:cNvSpPr/>
          <p:nvPr/>
        </p:nvSpPr>
        <p:spPr bwMode="auto">
          <a:xfrm>
            <a:off x="8167566" y="1930839"/>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153" b="1">
              <a:solidFill>
                <a:srgbClr val="FFFFFF"/>
              </a:solidFill>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xmlns="" id="{441BAA55-6F47-4BFC-B707-DB57DA16EB34}"/>
              </a:ext>
            </a:extLst>
          </p:cNvPr>
          <p:cNvSpPr/>
          <p:nvPr/>
        </p:nvSpPr>
        <p:spPr>
          <a:xfrm>
            <a:off x="1170914" y="3602201"/>
            <a:ext cx="915865" cy="416383"/>
          </a:xfrm>
          <a:prstGeom prst="rect">
            <a:avLst/>
          </a:prstGeom>
        </p:spPr>
        <p:txBody>
          <a:bodyPr wrap="square">
            <a:spAutoFit/>
          </a:bodyPr>
          <a:lstStyle/>
          <a:p>
            <a:pPr algn="ctr" defTabSz="895923" fontAlgn="base">
              <a:lnSpc>
                <a:spcPct val="90000"/>
              </a:lnSpc>
              <a:spcBef>
                <a:spcPct val="0"/>
              </a:spcBef>
              <a:spcAft>
                <a:spcPct val="0"/>
              </a:spcAft>
            </a:pPr>
            <a:r>
              <a:rPr lang="en-US" sz="1176" dirty="0">
                <a:solidFill>
                  <a:srgbClr val="FFFFFF"/>
                </a:solidFill>
                <a:latin typeface="Segoe UI"/>
                <a:cs typeface="Segoe UI Semibold" panose="020B0702040204020203" pitchFamily="34" charset="0"/>
              </a:rPr>
              <a:t>Containers</a:t>
            </a:r>
            <a:br>
              <a:rPr lang="en-US" sz="1176" dirty="0">
                <a:solidFill>
                  <a:srgbClr val="FFFFFF"/>
                </a:solidFill>
                <a:latin typeface="Segoe UI"/>
                <a:cs typeface="Segoe UI Semibold" panose="020B0702040204020203" pitchFamily="34" charset="0"/>
              </a:rPr>
            </a:br>
            <a:r>
              <a:rPr lang="en-US" sz="1176" dirty="0">
                <a:solidFill>
                  <a:srgbClr val="FFFFFF"/>
                </a:solidFill>
                <a:latin typeface="Segoe UI"/>
                <a:cs typeface="Segoe UI Semibold" panose="020B0702040204020203" pitchFamily="34" charset="0"/>
              </a:rPr>
              <a:t>101</a:t>
            </a:r>
          </a:p>
        </p:txBody>
      </p:sp>
      <p:sp>
        <p:nvSpPr>
          <p:cNvPr id="167" name="Rectangle 166">
            <a:extLst>
              <a:ext uri="{FF2B5EF4-FFF2-40B4-BE49-F238E27FC236}">
                <a16:creationId xmlns:a16="http://schemas.microsoft.com/office/drawing/2014/main" xmlns="" id="{B16BDCBD-B183-4BFD-A7C7-13B1643036A8}"/>
              </a:ext>
            </a:extLst>
          </p:cNvPr>
          <p:cNvSpPr/>
          <p:nvPr/>
        </p:nvSpPr>
        <p:spPr>
          <a:xfrm>
            <a:off x="2479201" y="4305998"/>
            <a:ext cx="12214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xmlns="" id="{E07A2D0C-F8A0-4196-BF99-7720AA3EBFD9}"/>
              </a:ext>
            </a:extLst>
          </p:cNvPr>
          <p:cNvSpPr/>
          <p:nvPr/>
        </p:nvSpPr>
        <p:spPr>
          <a:xfrm>
            <a:off x="982209" y="5241377"/>
            <a:ext cx="129327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505050"/>
                </a:solidFill>
                <a:latin typeface="Segoe UI Semibold" panose="020B0702040204020203" pitchFamily="34" charset="0"/>
                <a:cs typeface="Segoe UI Semibold" panose="020B0702040204020203" pitchFamily="34" charset="0"/>
              </a:rPr>
              <a:t>Container</a:t>
            </a:r>
            <a:br>
              <a:rPr lang="en-US" sz="1176" dirty="0">
                <a:solidFill>
                  <a:srgbClr val="505050"/>
                </a:solidFill>
                <a:latin typeface="Segoe UI Semibold" panose="020B0702040204020203" pitchFamily="34" charset="0"/>
                <a:cs typeface="Segoe UI Semibold" panose="020B0702040204020203" pitchFamily="34" charset="0"/>
              </a:rPr>
            </a:br>
            <a:r>
              <a:rPr lang="en-US" sz="1176" dirty="0">
                <a:solidFill>
                  <a:srgbClr val="505050"/>
                </a:solidFill>
                <a:latin typeface="Segoe UI Semibold" panose="020B0702040204020203" pitchFamily="34" charset="0"/>
                <a:cs typeface="Segoe UI Semibold" panose="020B0702040204020203" pitchFamily="34" charset="0"/>
              </a:rPr>
              <a:t>orchestration</a:t>
            </a:r>
          </a:p>
        </p:txBody>
      </p:sp>
      <p:sp>
        <p:nvSpPr>
          <p:cNvPr id="170" name="Rectangle 169">
            <a:extLst>
              <a:ext uri="{FF2B5EF4-FFF2-40B4-BE49-F238E27FC236}">
                <a16:creationId xmlns:a16="http://schemas.microsoft.com/office/drawing/2014/main" xmlns="" id="{9A407A78-F806-4448-9C8D-9F1FEA12A507}"/>
              </a:ext>
            </a:extLst>
          </p:cNvPr>
          <p:cNvSpPr/>
          <p:nvPr/>
        </p:nvSpPr>
        <p:spPr>
          <a:xfrm>
            <a:off x="3902855" y="5155849"/>
            <a:ext cx="1319292"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Container Instances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xmlns="" id="{24C6212A-092C-4621-B6BD-327012C1DE2A}"/>
              </a:ext>
            </a:extLst>
          </p:cNvPr>
          <p:cNvSpPr/>
          <p:nvPr/>
        </p:nvSpPr>
        <p:spPr>
          <a:xfrm>
            <a:off x="5355173" y="2586883"/>
            <a:ext cx="1359811"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xmlns="" id="{B4D74006-183A-4358-8752-32B75DBE09F7}"/>
              </a:ext>
            </a:extLst>
          </p:cNvPr>
          <p:cNvSpPr/>
          <p:nvPr/>
        </p:nvSpPr>
        <p:spPr>
          <a:xfrm>
            <a:off x="5457170" y="4308193"/>
            <a:ext cx="1155817"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xmlns="" id="{E78BB7E4-CD58-4AD8-A479-5B2F82ECD288}"/>
              </a:ext>
            </a:extLst>
          </p:cNvPr>
          <p:cNvSpPr/>
          <p:nvPr/>
        </p:nvSpPr>
        <p:spPr>
          <a:xfrm>
            <a:off x="6920739" y="3498619"/>
            <a:ext cx="1197598"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Release </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xmlns="" id="{4D448C63-486E-4B82-8D79-B2846AB19AE8}"/>
              </a:ext>
            </a:extLst>
          </p:cNvPr>
          <p:cNvSpPr/>
          <p:nvPr/>
        </p:nvSpPr>
        <p:spPr>
          <a:xfrm>
            <a:off x="8391924" y="2635567"/>
            <a:ext cx="1176625" cy="41638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xmlns="" id="{3A9071DD-6334-4DCB-BEB1-ADBC5005B5D7}"/>
              </a:ext>
            </a:extLst>
          </p:cNvPr>
          <p:cNvSpPr/>
          <p:nvPr/>
        </p:nvSpPr>
        <p:spPr>
          <a:xfrm>
            <a:off x="8432713" y="4361158"/>
            <a:ext cx="1095044" cy="579315"/>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Customer success</a:t>
            </a:r>
            <a:br>
              <a:rPr lang="en-US" sz="1176" dirty="0">
                <a:solidFill>
                  <a:srgbClr val="FFFFFF"/>
                </a:solidFill>
                <a:latin typeface="Segoe UI"/>
                <a:ea typeface="Segoe UI" charset="0"/>
                <a:cs typeface="Segoe UI Semibold" panose="020B0702040204020203" pitchFamily="34" charset="0"/>
              </a:rPr>
            </a:br>
            <a:r>
              <a:rPr lang="en-US" sz="1176" dirty="0">
                <a:solidFill>
                  <a:srgbClr val="FFFFFF"/>
                </a:solidFill>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xmlns="" id="{D1A5FEC3-4367-4B6A-8A99-70782FEADC1E}"/>
              </a:ext>
            </a:extLst>
          </p:cNvPr>
          <p:cNvSpPr/>
          <p:nvPr/>
        </p:nvSpPr>
        <p:spPr bwMode="auto">
          <a:xfrm>
            <a:off x="9701254" y="2777583"/>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27" name="Rectangle 26">
            <a:extLst>
              <a:ext uri="{FF2B5EF4-FFF2-40B4-BE49-F238E27FC236}">
                <a16:creationId xmlns:a16="http://schemas.microsoft.com/office/drawing/2014/main" xmlns="" id="{1AC5085D-E3D5-4017-AD3B-8907C10E531D}"/>
              </a:ext>
            </a:extLst>
          </p:cNvPr>
          <p:cNvSpPr/>
          <p:nvPr/>
        </p:nvSpPr>
        <p:spPr>
          <a:xfrm>
            <a:off x="9964354" y="3547644"/>
            <a:ext cx="1099138" cy="418063"/>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xmlns="" id="{CDF2DF3C-CFA6-4E2B-8057-CF61E9A069CE}"/>
              </a:ext>
            </a:extLst>
          </p:cNvPr>
          <p:cNvGrpSpPr/>
          <p:nvPr/>
        </p:nvGrpSpPr>
        <p:grpSpPr>
          <a:xfrm>
            <a:off x="1428600" y="3056229"/>
            <a:ext cx="400496" cy="441407"/>
            <a:chOff x="848773" y="3063002"/>
            <a:chExt cx="885825" cy="976313"/>
          </a:xfrm>
        </p:grpSpPr>
        <p:sp>
          <p:nvSpPr>
            <p:cNvPr id="29" name="Freeform: Shape 28">
              <a:extLst>
                <a:ext uri="{FF2B5EF4-FFF2-40B4-BE49-F238E27FC236}">
                  <a16:creationId xmlns:a16="http://schemas.microsoft.com/office/drawing/2014/main" xmlns=""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0" name="Freeform: Shape 29">
              <a:extLst>
                <a:ext uri="{FF2B5EF4-FFF2-40B4-BE49-F238E27FC236}">
                  <a16:creationId xmlns:a16="http://schemas.microsoft.com/office/drawing/2014/main" xmlns=""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31" name="Freeform: Shape 30">
              <a:extLst>
                <a:ext uri="{FF2B5EF4-FFF2-40B4-BE49-F238E27FC236}">
                  <a16:creationId xmlns:a16="http://schemas.microsoft.com/office/drawing/2014/main" xmlns=""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32" name="Picture 31">
            <a:extLst>
              <a:ext uri="{FF2B5EF4-FFF2-40B4-BE49-F238E27FC236}">
                <a16:creationId xmlns:a16="http://schemas.microsoft.com/office/drawing/2014/main" xmlns="" id="{5E4E2200-9BE1-4470-B097-3C3FDE8AD563}"/>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1389793" y="4701417"/>
            <a:ext cx="478110" cy="478110"/>
          </a:xfrm>
          <a:prstGeom prst="rect">
            <a:avLst/>
          </a:prstGeom>
        </p:spPr>
      </p:pic>
      <p:grpSp>
        <p:nvGrpSpPr>
          <p:cNvPr id="2" name="Group 1">
            <a:extLst>
              <a:ext uri="{FF2B5EF4-FFF2-40B4-BE49-F238E27FC236}">
                <a16:creationId xmlns:a16="http://schemas.microsoft.com/office/drawing/2014/main" xmlns="" id="{2DAE17AC-B6B1-45FC-A02D-D725131FB312}"/>
              </a:ext>
            </a:extLst>
          </p:cNvPr>
          <p:cNvGrpSpPr/>
          <p:nvPr/>
        </p:nvGrpSpPr>
        <p:grpSpPr>
          <a:xfrm>
            <a:off x="2859766" y="3807027"/>
            <a:ext cx="460315" cy="449867"/>
            <a:chOff x="6793747" y="-797512"/>
            <a:chExt cx="671513" cy="656272"/>
          </a:xfrm>
        </p:grpSpPr>
        <p:sp>
          <p:nvSpPr>
            <p:cNvPr id="70" name="Freeform: Shape 69">
              <a:extLst>
                <a:ext uri="{FF2B5EF4-FFF2-40B4-BE49-F238E27FC236}">
                  <a16:creationId xmlns:a16="http://schemas.microsoft.com/office/drawing/2014/main" xmlns=""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xmlns=""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xmlns=""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xmlns=""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xmlns=""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xmlns=""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xmlns=""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xmlns=""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xmlns=""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79" name="Group 78">
            <a:extLst>
              <a:ext uri="{FF2B5EF4-FFF2-40B4-BE49-F238E27FC236}">
                <a16:creationId xmlns:a16="http://schemas.microsoft.com/office/drawing/2014/main" xmlns="" id="{61B173DB-2563-490E-9139-FE74248EABFE}"/>
              </a:ext>
            </a:extLst>
          </p:cNvPr>
          <p:cNvGrpSpPr/>
          <p:nvPr/>
        </p:nvGrpSpPr>
        <p:grpSpPr>
          <a:xfrm>
            <a:off x="4343478" y="4684046"/>
            <a:ext cx="438045" cy="388528"/>
            <a:chOff x="2878931" y="2940843"/>
            <a:chExt cx="1095375" cy="971550"/>
          </a:xfrm>
          <a:solidFill>
            <a:srgbClr val="1B3C6E"/>
          </a:solidFill>
        </p:grpSpPr>
        <p:sp>
          <p:nvSpPr>
            <p:cNvPr id="80" name="Freeform: Shape 79">
              <a:extLst>
                <a:ext uri="{FF2B5EF4-FFF2-40B4-BE49-F238E27FC236}">
                  <a16:creationId xmlns:a16="http://schemas.microsoft.com/office/drawing/2014/main" xmlns=""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xmlns=""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xmlns=""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xmlns=""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xmlns=""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xmlns=""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xmlns=""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nvGrpSpPr>
          <p:cNvPr id="87" name="Group 86">
            <a:extLst>
              <a:ext uri="{FF2B5EF4-FFF2-40B4-BE49-F238E27FC236}">
                <a16:creationId xmlns:a16="http://schemas.microsoft.com/office/drawing/2014/main" xmlns="" id="{97577904-3A1B-4A86-BF0D-84FB0FC90253}"/>
              </a:ext>
            </a:extLst>
          </p:cNvPr>
          <p:cNvGrpSpPr/>
          <p:nvPr/>
        </p:nvGrpSpPr>
        <p:grpSpPr>
          <a:xfrm>
            <a:off x="5787012" y="2137075"/>
            <a:ext cx="496133" cy="393203"/>
            <a:chOff x="3517678" y="3062050"/>
            <a:chExt cx="1225868" cy="971550"/>
          </a:xfrm>
        </p:grpSpPr>
        <p:sp>
          <p:nvSpPr>
            <p:cNvPr id="88" name="Freeform: Shape 87">
              <a:extLst>
                <a:ext uri="{FF2B5EF4-FFF2-40B4-BE49-F238E27FC236}">
                  <a16:creationId xmlns:a16="http://schemas.microsoft.com/office/drawing/2014/main" xmlns=""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xmlns=""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xmlns=""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xmlns=""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xmlns=""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xmlns=""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xmlns=""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xmlns=""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xmlns=""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xmlns=""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xmlns=""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xmlns=""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xmlns=""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1" name="Graphic 100">
            <a:extLst>
              <a:ext uri="{FF2B5EF4-FFF2-40B4-BE49-F238E27FC236}">
                <a16:creationId xmlns:a16="http://schemas.microsoft.com/office/drawing/2014/main" xmlns="" id="{DDD331FF-A0D4-4197-AFC3-054797BD14D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800710" y="3789950"/>
            <a:ext cx="468740" cy="473473"/>
          </a:xfrm>
          <a:prstGeom prst="rect">
            <a:avLst/>
          </a:prstGeom>
        </p:spPr>
      </p:pic>
      <p:grpSp>
        <p:nvGrpSpPr>
          <p:cNvPr id="102" name="Group 101">
            <a:extLst>
              <a:ext uri="{FF2B5EF4-FFF2-40B4-BE49-F238E27FC236}">
                <a16:creationId xmlns:a16="http://schemas.microsoft.com/office/drawing/2014/main" xmlns="" id="{C80623BD-4659-4CB8-B62E-79DBC664D6E3}"/>
              </a:ext>
            </a:extLst>
          </p:cNvPr>
          <p:cNvGrpSpPr/>
          <p:nvPr/>
        </p:nvGrpSpPr>
        <p:grpSpPr>
          <a:xfrm>
            <a:off x="7275288" y="2991541"/>
            <a:ext cx="486360" cy="430956"/>
            <a:chOff x="4360069" y="2943701"/>
            <a:chExt cx="1095375" cy="970597"/>
          </a:xfrm>
          <a:solidFill>
            <a:srgbClr val="254374"/>
          </a:solidFill>
        </p:grpSpPr>
        <p:sp>
          <p:nvSpPr>
            <p:cNvPr id="103" name="Freeform: Shape 102">
              <a:extLst>
                <a:ext uri="{FF2B5EF4-FFF2-40B4-BE49-F238E27FC236}">
                  <a16:creationId xmlns:a16="http://schemas.microsoft.com/office/drawing/2014/main" xmlns=""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xmlns=""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xmlns=""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xmlns=""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xmlns=""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xmlns=""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defTabSz="914367"/>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xmlns="" id="{382B6E0D-5C5C-4F20-AC10-D6CB36BBDB6D}"/>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767883" y="2158353"/>
            <a:ext cx="424704" cy="408211"/>
          </a:xfrm>
          <a:prstGeom prst="rect">
            <a:avLst/>
          </a:prstGeom>
        </p:spPr>
      </p:pic>
      <p:grpSp>
        <p:nvGrpSpPr>
          <p:cNvPr id="16" name="Group 15">
            <a:extLst>
              <a:ext uri="{FF2B5EF4-FFF2-40B4-BE49-F238E27FC236}">
                <a16:creationId xmlns:a16="http://schemas.microsoft.com/office/drawing/2014/main" xmlns="" id="{7B3EE5B7-E01D-4DF1-A947-4A76AADB739F}"/>
              </a:ext>
            </a:extLst>
          </p:cNvPr>
          <p:cNvGrpSpPr/>
          <p:nvPr/>
        </p:nvGrpSpPr>
        <p:grpSpPr>
          <a:xfrm>
            <a:off x="8837550" y="3838337"/>
            <a:ext cx="285373" cy="414307"/>
            <a:chOff x="6999288" y="-631826"/>
            <a:chExt cx="263525" cy="382588"/>
          </a:xfrm>
        </p:grpSpPr>
        <p:sp>
          <p:nvSpPr>
            <p:cNvPr id="13" name="Freeform 13">
              <a:extLst>
                <a:ext uri="{FF2B5EF4-FFF2-40B4-BE49-F238E27FC236}">
                  <a16:creationId xmlns:a16="http://schemas.microsoft.com/office/drawing/2014/main" xmlns=""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4" name="Freeform 14">
              <a:extLst>
                <a:ext uri="{FF2B5EF4-FFF2-40B4-BE49-F238E27FC236}">
                  <a16:creationId xmlns:a16="http://schemas.microsoft.com/office/drawing/2014/main" xmlns=""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15" name="Freeform 15">
              <a:extLst>
                <a:ext uri="{FF2B5EF4-FFF2-40B4-BE49-F238E27FC236}">
                  <a16:creationId xmlns:a16="http://schemas.microsoft.com/office/drawing/2014/main" xmlns=""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grpSp>
        <p:nvGrpSpPr>
          <p:cNvPr id="21" name="Group 20">
            <a:extLst>
              <a:ext uri="{FF2B5EF4-FFF2-40B4-BE49-F238E27FC236}">
                <a16:creationId xmlns:a16="http://schemas.microsoft.com/office/drawing/2014/main" xmlns="" id="{2069C8B1-5BC0-43E1-A2B7-356C840639BC}"/>
              </a:ext>
            </a:extLst>
          </p:cNvPr>
          <p:cNvGrpSpPr/>
          <p:nvPr/>
        </p:nvGrpSpPr>
        <p:grpSpPr>
          <a:xfrm>
            <a:off x="10314027" y="3005346"/>
            <a:ext cx="399793" cy="399793"/>
            <a:chOff x="6461125" y="-573088"/>
            <a:chExt cx="384175" cy="384175"/>
          </a:xfrm>
        </p:grpSpPr>
        <p:sp>
          <p:nvSpPr>
            <p:cNvPr id="19" name="Freeform 19">
              <a:extLst>
                <a:ext uri="{FF2B5EF4-FFF2-40B4-BE49-F238E27FC236}">
                  <a16:creationId xmlns:a16="http://schemas.microsoft.com/office/drawing/2014/main" xmlns=""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sp>
          <p:nvSpPr>
            <p:cNvPr id="20" name="Oval 20">
              <a:extLst>
                <a:ext uri="{FF2B5EF4-FFF2-40B4-BE49-F238E27FC236}">
                  <a16:creationId xmlns:a16="http://schemas.microsoft.com/office/drawing/2014/main" xmlns=""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latin typeface="Segoe UI"/>
              </a:endParaRPr>
            </a:p>
          </p:txBody>
        </p:sp>
      </p:grpSp>
      <p:sp>
        <p:nvSpPr>
          <p:cNvPr id="110" name="Hexagon 109">
            <a:hlinkClick r:id="rId10" action="ppaction://hlinksldjump"/>
            <a:extLst>
              <a:ext uri="{FF2B5EF4-FFF2-40B4-BE49-F238E27FC236}">
                <a16:creationId xmlns:a16="http://schemas.microsoft.com/office/drawing/2014/main" xmlns="" id="{74F03EC1-8C54-41A4-B302-7F7AB7D4C62E}"/>
              </a:ext>
            </a:extLst>
          </p:cNvPr>
          <p:cNvSpPr/>
          <p:nvPr/>
        </p:nvSpPr>
        <p:spPr bwMode="auto">
          <a:xfrm>
            <a:off x="9700370"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xmlns="" id="{464DB7AF-E39F-4D1E-9161-CD023716B2D9}"/>
              </a:ext>
            </a:extLst>
          </p:cNvPr>
          <p:cNvSpPr/>
          <p:nvPr/>
        </p:nvSpPr>
        <p:spPr bwMode="auto">
          <a:xfrm>
            <a:off x="8164896"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xmlns="" id="{D0AF339B-1DDD-479E-BCC7-890F4E9F2BD5}"/>
              </a:ext>
            </a:extLst>
          </p:cNvPr>
          <p:cNvSpPr/>
          <p:nvPr/>
        </p:nvSpPr>
        <p:spPr bwMode="auto">
          <a:xfrm>
            <a:off x="8164896"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a:hlinkClick r:id="rId10" action="ppaction://hlinksldjump"/>
            <a:extLst>
              <a:ext uri="{FF2B5EF4-FFF2-40B4-BE49-F238E27FC236}">
                <a16:creationId xmlns:a16="http://schemas.microsoft.com/office/drawing/2014/main" xmlns="" id="{0C5C9695-E8C6-4933-B672-844ACA8C3C7B}"/>
              </a:ext>
            </a:extLst>
          </p:cNvPr>
          <p:cNvSpPr/>
          <p:nvPr/>
        </p:nvSpPr>
        <p:spPr bwMode="auto">
          <a:xfrm>
            <a:off x="6706868" y="276804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xmlns="" id="{3ECFD172-51DC-4CBE-9A3D-5214D0F12521}"/>
              </a:ext>
            </a:extLst>
          </p:cNvPr>
          <p:cNvSpPr/>
          <p:nvPr/>
        </p:nvSpPr>
        <p:spPr bwMode="auto">
          <a:xfrm>
            <a:off x="5222019" y="1927795"/>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xmlns="" id="{066B503D-A701-4524-8A42-F9C3733B3993}"/>
              </a:ext>
            </a:extLst>
          </p:cNvPr>
          <p:cNvSpPr/>
          <p:nvPr/>
        </p:nvSpPr>
        <p:spPr bwMode="auto">
          <a:xfrm>
            <a:off x="5222947"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xmlns="" id="{950ADBE9-B510-4875-A809-F6A5ED878942}"/>
              </a:ext>
            </a:extLst>
          </p:cNvPr>
          <p:cNvSpPr/>
          <p:nvPr/>
        </p:nvSpPr>
        <p:spPr bwMode="auto">
          <a:xfrm>
            <a:off x="3744428"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a:hlinkClick r:id="rId16" action="ppaction://hlinksldjump"/>
            <a:extLst>
              <a:ext uri="{FF2B5EF4-FFF2-40B4-BE49-F238E27FC236}">
                <a16:creationId xmlns:a16="http://schemas.microsoft.com/office/drawing/2014/main" xmlns="" id="{32E9224A-924A-4ADF-8BB5-BC4C148BF562}"/>
              </a:ext>
            </a:extLst>
          </p:cNvPr>
          <p:cNvSpPr/>
          <p:nvPr/>
        </p:nvSpPr>
        <p:spPr bwMode="auto">
          <a:xfrm>
            <a:off x="2279921" y="3631567"/>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a:hlinkClick r:id="rId17" action="ppaction://hlinksldjump"/>
            <a:extLst>
              <a:ext uri="{FF2B5EF4-FFF2-40B4-BE49-F238E27FC236}">
                <a16:creationId xmlns:a16="http://schemas.microsoft.com/office/drawing/2014/main" xmlns="" id="{4581623D-504E-46BD-B791-F3C7C248BD52}"/>
              </a:ext>
            </a:extLst>
          </p:cNvPr>
          <p:cNvSpPr/>
          <p:nvPr/>
        </p:nvSpPr>
        <p:spPr bwMode="auto">
          <a:xfrm>
            <a:off x="816176" y="4516729"/>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a:hlinkClick r:id="rId18" action="ppaction://hlinksldjump"/>
            <a:extLst>
              <a:ext uri="{FF2B5EF4-FFF2-40B4-BE49-F238E27FC236}">
                <a16:creationId xmlns:a16="http://schemas.microsoft.com/office/drawing/2014/main" xmlns="" id="{630C40DE-08F5-4B19-92F5-40A34B64A500}"/>
              </a:ext>
            </a:extLst>
          </p:cNvPr>
          <p:cNvSpPr/>
          <p:nvPr/>
        </p:nvSpPr>
        <p:spPr bwMode="auto">
          <a:xfrm>
            <a:off x="816176" y="2804906"/>
            <a:ext cx="1625341" cy="1401156"/>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1" name="Group 120">
            <a:extLst>
              <a:ext uri="{FF2B5EF4-FFF2-40B4-BE49-F238E27FC236}">
                <a16:creationId xmlns:a16="http://schemas.microsoft.com/office/drawing/2014/main" xmlns="" id="{ED01449A-37E8-C943-B961-19723A13F175}"/>
              </a:ext>
            </a:extLst>
          </p:cNvPr>
          <p:cNvGrpSpPr/>
          <p:nvPr/>
        </p:nvGrpSpPr>
        <p:grpSpPr>
          <a:xfrm>
            <a:off x="3749831" y="2781302"/>
            <a:ext cx="1625340" cy="1401156"/>
            <a:chOff x="3749831" y="2781302"/>
            <a:chExt cx="1625340" cy="1401156"/>
          </a:xfrm>
        </p:grpSpPr>
        <p:sp>
          <p:nvSpPr>
            <p:cNvPr id="122" name="Hexagon 121">
              <a:extLst>
                <a:ext uri="{FF2B5EF4-FFF2-40B4-BE49-F238E27FC236}">
                  <a16:creationId xmlns:a16="http://schemas.microsoft.com/office/drawing/2014/main" xmlns="" id="{84187C79-63C2-6748-83DC-674DC54A9FF5}"/>
                </a:ext>
              </a:extLst>
            </p:cNvPr>
            <p:cNvSpPr/>
            <p:nvPr/>
          </p:nvSpPr>
          <p:spPr bwMode="auto">
            <a:xfrm>
              <a:off x="3749831" y="2781302"/>
              <a:ext cx="1625340" cy="1401156"/>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71222" rIns="0" bIns="388215"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en-US" sz="1345" b="1">
                <a:solidFill>
                  <a:srgbClr val="FFFFFF"/>
                </a:solidFill>
                <a:latin typeface="Segoe UI" charset="0"/>
                <a:ea typeface="Segoe UI" charset="0"/>
                <a:cs typeface="Segoe UI" charset="0"/>
              </a:endParaRPr>
            </a:p>
          </p:txBody>
        </p:sp>
        <p:sp>
          <p:nvSpPr>
            <p:cNvPr id="123" name="Rectangle 122">
              <a:extLst>
                <a:ext uri="{FF2B5EF4-FFF2-40B4-BE49-F238E27FC236}">
                  <a16:creationId xmlns:a16="http://schemas.microsoft.com/office/drawing/2014/main" xmlns="" id="{4BD30974-87AD-8A4B-ACEF-5A3D7BBD4B38}"/>
                </a:ext>
              </a:extLst>
            </p:cNvPr>
            <p:cNvSpPr/>
            <p:nvPr/>
          </p:nvSpPr>
          <p:spPr>
            <a:xfrm>
              <a:off x="3995690" y="3378213"/>
              <a:ext cx="1133622" cy="580928"/>
            </a:xfrm>
            <a:prstGeom prst="rect">
              <a:avLst/>
            </a:prstGeom>
          </p:spPr>
          <p:txBody>
            <a:bodyPr wrap="square">
              <a:spAutoFit/>
            </a:bodyPr>
            <a:lstStyle/>
            <a:p>
              <a:pPr algn="ctr" defTabSz="895923" fontAlgn="base">
                <a:lnSpc>
                  <a:spcPct val="90000"/>
                </a:lnSpc>
                <a:spcBef>
                  <a:spcPct val="0"/>
                </a:spcBef>
                <a:spcAft>
                  <a:spcPct val="0"/>
                </a:spcAft>
                <a:defRPr/>
              </a:pPr>
              <a:r>
                <a:rPr lang="en-US" sz="1176" dirty="0">
                  <a:solidFill>
                    <a:srgbClr val="FFFFFF"/>
                  </a:solidFill>
                  <a:latin typeface="Segoe UI"/>
                  <a:ea typeface="Segoe UI" charset="0"/>
                  <a:cs typeface="Segoe UI Semibold" panose="020B0702040204020203" pitchFamily="34" charset="0"/>
                </a:rPr>
                <a:t>Azure Kubernetes Service (AKS)</a:t>
              </a:r>
            </a:p>
          </p:txBody>
        </p:sp>
        <p:grpSp>
          <p:nvGrpSpPr>
            <p:cNvPr id="124" name="Group 123">
              <a:extLst>
                <a:ext uri="{FF2B5EF4-FFF2-40B4-BE49-F238E27FC236}">
                  <a16:creationId xmlns:a16="http://schemas.microsoft.com/office/drawing/2014/main" xmlns="" id="{9CC55789-6D9B-EA44-848D-84A310C4183A}"/>
                </a:ext>
              </a:extLst>
            </p:cNvPr>
            <p:cNvGrpSpPr/>
            <p:nvPr/>
          </p:nvGrpSpPr>
          <p:grpSpPr>
            <a:xfrm>
              <a:off x="4355349" y="2956612"/>
              <a:ext cx="414302" cy="399882"/>
              <a:chOff x="2087023" y="3063002"/>
              <a:chExt cx="1012508" cy="977265"/>
            </a:xfrm>
          </p:grpSpPr>
          <p:sp>
            <p:nvSpPr>
              <p:cNvPr id="125" name="Freeform: Shape 33">
                <a:extLst>
                  <a:ext uri="{FF2B5EF4-FFF2-40B4-BE49-F238E27FC236}">
                    <a16:creationId xmlns:a16="http://schemas.microsoft.com/office/drawing/2014/main" xmlns="" id="{1BB22314-011E-E144-A628-1055163B7D5F}"/>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6" name="Freeform: Shape 34">
                <a:extLst>
                  <a:ext uri="{FF2B5EF4-FFF2-40B4-BE49-F238E27FC236}">
                    <a16:creationId xmlns:a16="http://schemas.microsoft.com/office/drawing/2014/main" xmlns="" id="{828CA403-E637-6341-B538-CF76F195B781}"/>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7" name="Freeform: Shape 35">
                <a:extLst>
                  <a:ext uri="{FF2B5EF4-FFF2-40B4-BE49-F238E27FC236}">
                    <a16:creationId xmlns:a16="http://schemas.microsoft.com/office/drawing/2014/main" xmlns="" id="{FE6E355B-AB63-D64B-9245-57AEF041DB05}"/>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8" name="Freeform: Shape 36">
                <a:extLst>
                  <a:ext uri="{FF2B5EF4-FFF2-40B4-BE49-F238E27FC236}">
                    <a16:creationId xmlns:a16="http://schemas.microsoft.com/office/drawing/2014/main" xmlns="" id="{C51972C9-F31D-D342-923D-B6EDA8FCCEF4}"/>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29" name="Freeform: Shape 37">
                <a:extLst>
                  <a:ext uri="{FF2B5EF4-FFF2-40B4-BE49-F238E27FC236}">
                    <a16:creationId xmlns:a16="http://schemas.microsoft.com/office/drawing/2014/main" xmlns="" id="{128744A6-14B3-6040-BB0D-5DDFC15218B7}"/>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0" name="Freeform: Shape 38">
                <a:extLst>
                  <a:ext uri="{FF2B5EF4-FFF2-40B4-BE49-F238E27FC236}">
                    <a16:creationId xmlns:a16="http://schemas.microsoft.com/office/drawing/2014/main" xmlns="" id="{37B4899C-B3F1-C141-BAB5-FA0989739484}"/>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1" name="Freeform: Shape 41">
                <a:extLst>
                  <a:ext uri="{FF2B5EF4-FFF2-40B4-BE49-F238E27FC236}">
                    <a16:creationId xmlns:a16="http://schemas.microsoft.com/office/drawing/2014/main" xmlns="" id="{D544A4EA-C543-E142-8441-CF8FF5EFCA5D}"/>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2" name="Freeform: Shape 42">
                <a:extLst>
                  <a:ext uri="{FF2B5EF4-FFF2-40B4-BE49-F238E27FC236}">
                    <a16:creationId xmlns:a16="http://schemas.microsoft.com/office/drawing/2014/main" xmlns="" id="{F3AF2E8C-9CAD-B442-82AC-C23913509950}"/>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3" name="Freeform: Shape 43">
                <a:extLst>
                  <a:ext uri="{FF2B5EF4-FFF2-40B4-BE49-F238E27FC236}">
                    <a16:creationId xmlns:a16="http://schemas.microsoft.com/office/drawing/2014/main" xmlns="" id="{66230735-0E24-2244-AC9A-766DB81960AB}"/>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4" name="Freeform: Shape 44">
                <a:extLst>
                  <a:ext uri="{FF2B5EF4-FFF2-40B4-BE49-F238E27FC236}">
                    <a16:creationId xmlns:a16="http://schemas.microsoft.com/office/drawing/2014/main" xmlns="" id="{4141CC64-A6C1-7449-AEF3-26517D63FD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5" name="Freeform: Shape 45">
                <a:extLst>
                  <a:ext uri="{FF2B5EF4-FFF2-40B4-BE49-F238E27FC236}">
                    <a16:creationId xmlns:a16="http://schemas.microsoft.com/office/drawing/2014/main" xmlns="" id="{5F01499C-84BB-2844-BA1C-26F0EBF17712}"/>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6" name="Freeform: Shape 46">
                <a:extLst>
                  <a:ext uri="{FF2B5EF4-FFF2-40B4-BE49-F238E27FC236}">
                    <a16:creationId xmlns:a16="http://schemas.microsoft.com/office/drawing/2014/main" xmlns="" id="{352FDC9F-D454-604B-BABB-33C55DD8A2B9}"/>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7" name="Freeform: Shape 47">
                <a:extLst>
                  <a:ext uri="{FF2B5EF4-FFF2-40B4-BE49-F238E27FC236}">
                    <a16:creationId xmlns:a16="http://schemas.microsoft.com/office/drawing/2014/main" xmlns="" id="{2B038F91-36B0-5949-8472-28E6CE549933}"/>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8" name="Freeform: Shape 48">
                <a:extLst>
                  <a:ext uri="{FF2B5EF4-FFF2-40B4-BE49-F238E27FC236}">
                    <a16:creationId xmlns:a16="http://schemas.microsoft.com/office/drawing/2014/main" xmlns="" id="{7816CF82-4121-0040-B443-A6C4D5AB3962}"/>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39" name="Freeform: Shape 49">
                <a:extLst>
                  <a:ext uri="{FF2B5EF4-FFF2-40B4-BE49-F238E27FC236}">
                    <a16:creationId xmlns:a16="http://schemas.microsoft.com/office/drawing/2014/main" xmlns="" id="{08997C86-EDCB-7E4E-8A4B-C30A26C3315C}"/>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0" name="Freeform: Shape 50">
                <a:extLst>
                  <a:ext uri="{FF2B5EF4-FFF2-40B4-BE49-F238E27FC236}">
                    <a16:creationId xmlns:a16="http://schemas.microsoft.com/office/drawing/2014/main" xmlns="" id="{73C56014-0ECB-8648-A7CA-8BFC852D62AA}"/>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1" name="Freeform: Shape 51">
                <a:extLst>
                  <a:ext uri="{FF2B5EF4-FFF2-40B4-BE49-F238E27FC236}">
                    <a16:creationId xmlns:a16="http://schemas.microsoft.com/office/drawing/2014/main" xmlns="" id="{F778D9DC-8B5F-824C-8F18-2E1F6D610EDF}"/>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2" name="Freeform: Shape 52">
                <a:extLst>
                  <a:ext uri="{FF2B5EF4-FFF2-40B4-BE49-F238E27FC236}">
                    <a16:creationId xmlns:a16="http://schemas.microsoft.com/office/drawing/2014/main" xmlns="" id="{948A810B-0E5B-DB4C-9F14-BEF830090BA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3" name="Freeform: Shape 53">
                <a:extLst>
                  <a:ext uri="{FF2B5EF4-FFF2-40B4-BE49-F238E27FC236}">
                    <a16:creationId xmlns:a16="http://schemas.microsoft.com/office/drawing/2014/main" xmlns="" id="{C2B92F84-251C-2F49-95BE-4E9939343D20}"/>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4" name="Freeform: Shape 54">
                <a:extLst>
                  <a:ext uri="{FF2B5EF4-FFF2-40B4-BE49-F238E27FC236}">
                    <a16:creationId xmlns:a16="http://schemas.microsoft.com/office/drawing/2014/main" xmlns="" id="{F0218A09-0AF5-804D-BA3C-E3E04F146527}"/>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sp>
            <p:nvSpPr>
              <p:cNvPr id="145" name="Freeform: Shape 55">
                <a:extLst>
                  <a:ext uri="{FF2B5EF4-FFF2-40B4-BE49-F238E27FC236}">
                    <a16:creationId xmlns:a16="http://schemas.microsoft.com/office/drawing/2014/main" xmlns="" id="{B12CF341-5195-D04E-8B4B-A6B695CDED3F}"/>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defTabSz="914367"/>
                <a:endParaRPr lang="en-US" sz="1765">
                  <a:solidFill>
                    <a:srgbClr val="505050"/>
                  </a:solidFill>
                  <a:latin typeface="Segoe UI"/>
                </a:endParaRPr>
              </a:p>
            </p:txBody>
          </p:sp>
        </p:grpSp>
      </p:grpSp>
    </p:spTree>
    <p:extLst>
      <p:ext uri="{BB962C8B-B14F-4D97-AF65-F5344CB8AC3E}">
        <p14:creationId xmlns:p14="http://schemas.microsoft.com/office/powerpoint/2010/main" val="281598297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xmlns=""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2233" y="2026578"/>
            <a:ext cx="3182732" cy="185468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xmlns=""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927111" y="2026578"/>
            <a:ext cx="3182733" cy="185468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xmlns=""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927111" y="4344677"/>
            <a:ext cx="3182733" cy="185468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xmlns="" id="{97DA55B9-428C-4F53-9875-0245FC593B54}"/>
              </a:ext>
            </a:extLst>
          </p:cNvPr>
          <p:cNvPicPr>
            <a:picLocks noChangeAspect="1"/>
          </p:cNvPicPr>
          <p:nvPr/>
        </p:nvPicPr>
        <p:blipFill rotWithShape="1">
          <a:blip r:embed="rId10"/>
          <a:srcRect l="8274" t="8556" r="8100" b="18346"/>
          <a:stretch/>
        </p:blipFill>
        <p:spPr>
          <a:xfrm>
            <a:off x="8252232" y="4344677"/>
            <a:ext cx="3182733" cy="1854680"/>
          </a:xfrm>
          <a:prstGeom prst="rect">
            <a:avLst/>
          </a:prstGeom>
          <a:ln w="12700">
            <a:solidFill>
              <a:schemeClr val="bg2"/>
            </a:solidFill>
          </a:ln>
        </p:spPr>
      </p:pic>
      <p:sp>
        <p:nvSpPr>
          <p:cNvPr id="8" name="TextBox 7">
            <a:extLst>
              <a:ext uri="{FF2B5EF4-FFF2-40B4-BE49-F238E27FC236}">
                <a16:creationId xmlns:a16="http://schemas.microsoft.com/office/drawing/2014/main" xmlns="" id="{83B5D012-64EF-4DF6-ABBE-246570FD51C6}"/>
              </a:ext>
            </a:extLst>
          </p:cNvPr>
          <p:cNvSpPr txBox="1"/>
          <p:nvPr/>
        </p:nvSpPr>
        <p:spPr>
          <a:xfrm>
            <a:off x="448768" y="1738198"/>
            <a:ext cx="4709787" cy="3065540"/>
          </a:xfrm>
          <a:prstGeom prst="rect">
            <a:avLst/>
          </a:prstGeom>
          <a:noFill/>
        </p:spPr>
        <p:txBody>
          <a:bodyPr wrap="square" lIns="143428" tIns="0" rIns="143428" bIns="0" rtlCol="0">
            <a:spAutoFit/>
          </a:bodyPr>
          <a:lstStyle/>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1"/>
              </a:rPr>
              <a:t>Azure Kubernetes Service (AKS)</a:t>
            </a:r>
            <a:endParaRPr lang="en-US" sz="1765" dirty="0">
              <a:solidFill>
                <a:srgbClr val="505050"/>
              </a:solidFill>
              <a:latin typeface="Segoe UI"/>
              <a:cs typeface="Segoe UI Semibold" panose="020B0702040204020203" pitchFamily="34" charset="0"/>
            </a:endParaRPr>
          </a:p>
          <a:p>
            <a:pPr marL="280121" indent="-280121" defTabSz="914367">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2"/>
              </a:rPr>
              <a:t>Azure Container Instances (ACI)</a:t>
            </a:r>
            <a:endParaRPr lang="en-US" sz="1765" dirty="0">
              <a:solidFill>
                <a:srgbClr val="505050"/>
              </a:solidFill>
              <a:latin typeface="Segoe UI"/>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3"/>
              </a:rPr>
              <a:t>Azure Container Registry</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4"/>
              </a:rPr>
              <a:t>OSBA announcement blog</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5"/>
              </a:rPr>
              <a:t>Draft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6"/>
              </a:rPr>
              <a:t>Helm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a:solidFill>
                  <a:srgbClr val="505050"/>
                </a:solidFill>
                <a:latin typeface="Segoe UI"/>
                <a:cs typeface="Segoe UI Semibold" panose="020B0702040204020203" pitchFamily="34" charset="0"/>
                <a:hlinkClick r:id="rId17"/>
              </a:rPr>
              <a:t>Brigade webpage</a:t>
            </a:r>
            <a:endParaRPr lang="en-US" sz="1765" dirty="0">
              <a:solidFill>
                <a:srgbClr val="505050"/>
              </a:solidFill>
              <a:latin typeface="Segoe UI"/>
              <a:cs typeface="Segoe UI Semibold" panose="020B0702040204020203" pitchFamily="34" charset="0"/>
            </a:endParaRPr>
          </a:p>
          <a:p>
            <a:pPr marL="280121" indent="-280121" defTabSz="914367">
              <a:lnSpc>
                <a:spcPct val="90000"/>
              </a:lnSpc>
              <a:spcAft>
                <a:spcPts val="1176"/>
              </a:spcAft>
              <a:buClr>
                <a:srgbClr val="0072C6"/>
              </a:buClr>
              <a:buFont typeface="Arial" panose="020B0604020202020204" pitchFamily="34" charset="0"/>
              <a:buChar char="•"/>
            </a:pPr>
            <a:r>
              <a:rPr lang="en-US" sz="1765" dirty="0" err="1">
                <a:solidFill>
                  <a:srgbClr val="505050"/>
                </a:solidFill>
                <a:latin typeface="Segoe UI"/>
                <a:cs typeface="Segoe UI Semibold" panose="020B0702040204020203" pitchFamily="34" charset="0"/>
                <a:hlinkClick r:id="rId18"/>
              </a:rPr>
              <a:t>Kashti</a:t>
            </a:r>
            <a:r>
              <a:rPr lang="en-US" sz="1765" dirty="0">
                <a:solidFill>
                  <a:srgbClr val="505050"/>
                </a:solidFill>
                <a:latin typeface="Segoe UI"/>
                <a:cs typeface="Segoe UI Semibold" panose="020B0702040204020203" pitchFamily="34" charset="0"/>
                <a:hlinkClick r:id="rId18"/>
              </a:rPr>
              <a:t> announcement blog </a:t>
            </a:r>
            <a:endParaRPr lang="en-US" sz="1765" dirty="0">
              <a:solidFill>
                <a:srgbClr val="505050"/>
              </a:solidFill>
              <a:latin typeface="Segoe UI"/>
              <a:cs typeface="Segoe UI Semibold" panose="020B0702040204020203" pitchFamily="34" charset="0"/>
            </a:endParaRPr>
          </a:p>
        </p:txBody>
      </p:sp>
      <p:sp>
        <p:nvSpPr>
          <p:cNvPr id="6" name="Title 1">
            <a:extLst>
              <a:ext uri="{FF2B5EF4-FFF2-40B4-BE49-F238E27FC236}">
                <a16:creationId xmlns:a16="http://schemas.microsoft.com/office/drawing/2014/main" xmlns="" id="{728479D0-C385-4852-A49B-8FBE06DA4307}"/>
              </a:ext>
            </a:extLst>
          </p:cNvPr>
          <p:cNvSpPr txBox="1">
            <a:spLocks/>
          </p:cNvSpPr>
          <p:nvPr/>
        </p:nvSpPr>
        <p:spPr>
          <a:xfrm>
            <a:off x="268080" y="586250"/>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r>
              <a:rPr lang="en-US" sz="4705" spc="-100" dirty="0">
                <a:solidFill>
                  <a:srgbClr val="505050"/>
                </a:solidFill>
                <a:latin typeface="Segoe UI Light"/>
              </a:rPr>
              <a:t>Azure container </a:t>
            </a:r>
            <a:r>
              <a:rPr lang="en-US" sz="4705" spc="-100" dirty="0">
                <a:solidFill>
                  <a:srgbClr val="0072C6"/>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xmlns="" id="{3780E0B7-0F76-4407-9B51-E888DC330828}"/>
              </a:ext>
            </a:extLst>
          </p:cNvPr>
          <p:cNvSpPr txBox="1"/>
          <p:nvPr/>
        </p:nvSpPr>
        <p:spPr>
          <a:xfrm>
            <a:off x="4927111"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xmlns="" id="{625C47BF-E156-40F9-BE92-10E6F578A368}"/>
              </a:ext>
            </a:extLst>
          </p:cNvPr>
          <p:cNvSpPr txBox="1"/>
          <p:nvPr/>
        </p:nvSpPr>
        <p:spPr>
          <a:xfrm>
            <a:off x="4927111"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xmlns="" id="{5ABF5A02-4D8F-4638-B08F-79258B478697}"/>
              </a:ext>
            </a:extLst>
          </p:cNvPr>
          <p:cNvSpPr txBox="1"/>
          <p:nvPr/>
        </p:nvSpPr>
        <p:spPr>
          <a:xfrm>
            <a:off x="8252233" y="1738198"/>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xmlns="" id="{23F807A6-18BC-41E7-AA45-8DC6E2C4E7D1}"/>
              </a:ext>
            </a:extLst>
          </p:cNvPr>
          <p:cNvSpPr txBox="1"/>
          <p:nvPr/>
        </p:nvSpPr>
        <p:spPr>
          <a:xfrm>
            <a:off x="8252233" y="4056296"/>
            <a:ext cx="3325121" cy="181036"/>
          </a:xfrm>
          <a:prstGeom prst="rect">
            <a:avLst/>
          </a:prstGeom>
          <a:noFill/>
        </p:spPr>
        <p:txBody>
          <a:bodyPr wrap="square" lIns="0" tIns="0" rIns="0" bIns="0" rtlCol="0" anchor="t">
            <a:spAutoFit/>
          </a:bodyPr>
          <a:lstStyle/>
          <a:p>
            <a:pPr defTabSz="914367">
              <a:spcAft>
                <a:spcPts val="588"/>
              </a:spcAft>
            </a:pPr>
            <a:r>
              <a:rPr lang="en-US" sz="1176" dirty="0">
                <a:solidFill>
                  <a:srgbClr val="505050"/>
                </a:solidFill>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390510568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E4EF2A-B3B5-D240-974C-BBAAF8D02CFD}"/>
              </a:ext>
            </a:extLst>
          </p:cNvPr>
          <p:cNvSpPr>
            <a:spLocks noGrp="1"/>
          </p:cNvSpPr>
          <p:nvPr>
            <p:ph type="title"/>
          </p:nvPr>
        </p:nvSpPr>
        <p:spPr/>
        <p:txBody>
          <a:bodyPr/>
          <a:lstStyle/>
          <a:p>
            <a:r>
              <a:rPr lang="en-US" dirty="0"/>
              <a:t>Appendix Sections </a:t>
            </a:r>
          </a:p>
        </p:txBody>
      </p:sp>
    </p:spTree>
    <p:extLst>
      <p:ext uri="{BB962C8B-B14F-4D97-AF65-F5344CB8AC3E}">
        <p14:creationId xmlns:p14="http://schemas.microsoft.com/office/powerpoint/2010/main" val="404958896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7D9567B-E180-4803-A826-3FDF2C6B9A54}"/>
              </a:ext>
            </a:extLst>
          </p:cNvPr>
          <p:cNvSpPr/>
          <p:nvPr/>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So many choices</a:t>
            </a:r>
            <a:r>
              <a:rPr lang="mr-IN" dirty="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122917340"/>
              </p:ext>
            </p:extLst>
          </p:nvPr>
        </p:nvGraphicFramePr>
        <p:xfrm>
          <a:off x="418643" y="1486746"/>
          <a:ext cx="10981204" cy="2549532"/>
        </p:xfrm>
        <a:graphic>
          <a:graphicData uri="http://schemas.openxmlformats.org/drawingml/2006/table">
            <a:tbl>
              <a:tblPr firstRow="1" bandRow="1">
                <a:tableStyleId>{5C22544A-7EE6-4342-B048-85BDC9FD1C3A}</a:tableStyleId>
              </a:tblPr>
              <a:tblGrid>
                <a:gridCol w="3286891">
                  <a:extLst>
                    <a:ext uri="{9D8B030D-6E8A-4147-A177-3AD203B41FA5}">
                      <a16:colId xmlns:a16="http://schemas.microsoft.com/office/drawing/2014/main" xmlns="" val="20000"/>
                    </a:ext>
                  </a:extLst>
                </a:gridCol>
                <a:gridCol w="7694313">
                  <a:extLst>
                    <a:ext uri="{9D8B030D-6E8A-4147-A177-3AD203B41FA5}">
                      <a16:colId xmlns:a16="http://schemas.microsoft.com/office/drawing/2014/main" xmlns="" val="20001"/>
                    </a:ext>
                  </a:extLst>
                </a:gridCol>
              </a:tblGrid>
              <a:tr h="418332">
                <a:tc>
                  <a:txBody>
                    <a:bodyPr/>
                    <a:lstStyle/>
                    <a:p>
                      <a:r>
                        <a:rPr lang="en-US" sz="2200" dirty="0"/>
                        <a:t>Service</a:t>
                      </a:r>
                    </a:p>
                  </a:txBody>
                  <a:tcPr marL="89642" marR="89642" marT="44821" marB="44821"/>
                </a:tc>
                <a:tc>
                  <a:txBody>
                    <a:bodyPr/>
                    <a:lstStyle/>
                    <a:p>
                      <a:r>
                        <a:rPr lang="en-US" sz="2200" dirty="0"/>
                        <a:t>Sweet</a:t>
                      </a:r>
                      <a:r>
                        <a:rPr lang="en-US" sz="2200" baseline="0" dirty="0"/>
                        <a:t> spot</a:t>
                      </a:r>
                      <a:endParaRPr lang="en-US" sz="2200" dirty="0"/>
                    </a:p>
                  </a:txBody>
                  <a:tcPr marL="89642" marR="89642" marT="44821" marB="44821"/>
                </a:tc>
                <a:extLst>
                  <a:ext uri="{0D108BD9-81ED-4DB2-BD59-A6C34878D82A}">
                    <a16:rowId xmlns:a16="http://schemas.microsoft.com/office/drawing/2014/main" xmlns="" val="10000"/>
                  </a:ext>
                </a:extLst>
              </a:tr>
              <a:tr h="418332">
                <a:tc>
                  <a:txBody>
                    <a:bodyPr/>
                    <a:lstStyle/>
                    <a:p>
                      <a:r>
                        <a:rPr lang="en-US" sz="2200" dirty="0"/>
                        <a:t>Azure Web</a:t>
                      </a:r>
                      <a:r>
                        <a:rPr lang="en-US" sz="2200" baseline="0" dirty="0"/>
                        <a:t> Apps</a:t>
                      </a:r>
                      <a:endParaRPr lang="en-US" sz="2200" dirty="0"/>
                    </a:p>
                  </a:txBody>
                  <a:tcPr marL="89642" marR="89642" marT="44821" marB="44821"/>
                </a:tc>
                <a:tc>
                  <a:txBody>
                    <a:bodyPr/>
                    <a:lstStyle/>
                    <a:p>
                      <a:r>
                        <a:rPr lang="en-US" sz="2200" dirty="0"/>
                        <a:t>Deploy scalable</a:t>
                      </a:r>
                      <a:r>
                        <a:rPr lang="en-US" sz="2200" baseline="0" dirty="0"/>
                        <a:t> web apps and services using containers</a:t>
                      </a:r>
                      <a:endParaRPr lang="en-US" sz="2200" dirty="0"/>
                    </a:p>
                  </a:txBody>
                  <a:tcPr marL="89642" marR="89642" marT="44821" marB="44821"/>
                </a:tc>
                <a:extLst>
                  <a:ext uri="{0D108BD9-81ED-4DB2-BD59-A6C34878D82A}">
                    <a16:rowId xmlns:a16="http://schemas.microsoft.com/office/drawing/2014/main" xmlns="" val="10001"/>
                  </a:ext>
                </a:extLst>
              </a:tr>
              <a:tr h="418332">
                <a:tc>
                  <a:txBody>
                    <a:bodyPr/>
                    <a:lstStyle/>
                    <a:p>
                      <a:r>
                        <a:rPr lang="en-US" sz="2200" dirty="0"/>
                        <a:t>Service Fabric</a:t>
                      </a:r>
                    </a:p>
                  </a:txBody>
                  <a:tcPr marL="89642" marR="89642" marT="44821" marB="44821"/>
                </a:tc>
                <a:tc>
                  <a:txBody>
                    <a:bodyPr/>
                    <a:lstStyle/>
                    <a:p>
                      <a:r>
                        <a:rPr lang="en-US" sz="2200" dirty="0"/>
                        <a:t>Build </a:t>
                      </a:r>
                      <a:r>
                        <a:rPr lang="en-US" sz="2200" dirty="0" err="1"/>
                        <a:t>microservice</a:t>
                      </a:r>
                      <a:r>
                        <a:rPr lang="en-US" sz="2200" baseline="0" dirty="0"/>
                        <a:t> applications packaged in containers</a:t>
                      </a:r>
                      <a:endParaRPr lang="en-US" sz="2200" dirty="0"/>
                    </a:p>
                  </a:txBody>
                  <a:tcPr marL="89642" marR="89642" marT="44821" marB="44821"/>
                </a:tc>
                <a:extLst>
                  <a:ext uri="{0D108BD9-81ED-4DB2-BD59-A6C34878D82A}">
                    <a16:rowId xmlns:a16="http://schemas.microsoft.com/office/drawing/2014/main" xmlns="" val="10002"/>
                  </a:ext>
                </a:extLst>
              </a:tr>
              <a:tr h="418332">
                <a:tc>
                  <a:txBody>
                    <a:bodyPr/>
                    <a:lstStyle/>
                    <a:p>
                      <a:r>
                        <a:rPr lang="en-US" sz="2200" dirty="0"/>
                        <a:t>Azure Kubernetes</a:t>
                      </a:r>
                      <a:r>
                        <a:rPr lang="en-US" sz="2200" baseline="0" dirty="0"/>
                        <a:t> Service</a:t>
                      </a:r>
                      <a:endParaRPr lang="en-US" sz="2200" dirty="0"/>
                    </a:p>
                  </a:txBody>
                  <a:tcPr marL="89642" marR="89642" marT="44821" marB="44821"/>
                </a:tc>
                <a:tc>
                  <a:txBody>
                    <a:bodyPr/>
                    <a:lstStyle/>
                    <a:p>
                      <a:r>
                        <a:rPr lang="en-US" sz="2200" dirty="0"/>
                        <a:t>Use OSS</a:t>
                      </a:r>
                      <a:r>
                        <a:rPr lang="en-US" sz="2200" baseline="0" dirty="0"/>
                        <a:t> orchestrators to manage containers across VMs</a:t>
                      </a:r>
                      <a:endParaRPr lang="en-US" sz="2200" dirty="0"/>
                    </a:p>
                  </a:txBody>
                  <a:tcPr marL="89642" marR="89642" marT="44821" marB="44821"/>
                </a:tc>
                <a:extLst>
                  <a:ext uri="{0D108BD9-81ED-4DB2-BD59-A6C34878D82A}">
                    <a16:rowId xmlns:a16="http://schemas.microsoft.com/office/drawing/2014/main" xmlns="" val="10003"/>
                  </a:ext>
                </a:extLst>
              </a:tr>
              <a:tr h="418332">
                <a:tc>
                  <a:txBody>
                    <a:bodyPr/>
                    <a:lstStyle/>
                    <a:p>
                      <a:r>
                        <a:rPr lang="en-US" sz="2200" dirty="0"/>
                        <a:t>Azure</a:t>
                      </a:r>
                      <a:r>
                        <a:rPr lang="en-US" sz="2200" baseline="0" dirty="0"/>
                        <a:t> Batch</a:t>
                      </a:r>
                      <a:endParaRPr lang="en-US" sz="2200" dirty="0"/>
                    </a:p>
                  </a:txBody>
                  <a:tcPr marL="89642" marR="89642" marT="44821" marB="44821"/>
                </a:tc>
                <a:tc>
                  <a:txBody>
                    <a:bodyPr/>
                    <a:lstStyle/>
                    <a:p>
                      <a:r>
                        <a:rPr lang="en-US" sz="2200" dirty="0"/>
                        <a:t>Schedule</a:t>
                      </a:r>
                      <a:r>
                        <a:rPr lang="en-US" sz="2200" baseline="0" dirty="0"/>
                        <a:t> large scale batch processes deployed in containers</a:t>
                      </a:r>
                      <a:endParaRPr lang="en-US" sz="2200" dirty="0"/>
                    </a:p>
                  </a:txBody>
                  <a:tcPr marL="89642" marR="89642" marT="44821" marB="44821"/>
                </a:tc>
                <a:extLst>
                  <a:ext uri="{0D108BD9-81ED-4DB2-BD59-A6C34878D82A}">
                    <a16:rowId xmlns:a16="http://schemas.microsoft.com/office/drawing/2014/main" xmlns="" val="10004"/>
                  </a:ext>
                </a:extLst>
              </a:tr>
              <a:tr h="418332">
                <a:tc>
                  <a:txBody>
                    <a:bodyPr/>
                    <a:lstStyle/>
                    <a:p>
                      <a:r>
                        <a:rPr lang="en-US" sz="2200" dirty="0"/>
                        <a:t>Azure Container Instances</a:t>
                      </a:r>
                    </a:p>
                  </a:txBody>
                  <a:tcPr marL="89642" marR="89642" marT="44821" marB="44821"/>
                </a:tc>
                <a:tc>
                  <a:txBody>
                    <a:bodyPr/>
                    <a:lstStyle/>
                    <a:p>
                      <a:r>
                        <a:rPr lang="en-US" sz="2200" dirty="0"/>
                        <a:t>Run individual containers with no VM management</a:t>
                      </a:r>
                    </a:p>
                  </a:txBody>
                  <a:tcPr marL="89642" marR="89642" marT="44821" marB="44821"/>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0738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2085" name="think-cell Slide" r:id="rId5" imgW="377" imgH="377" progId="TCLayout.ActiveDocument.1">
                  <p:embed/>
                </p:oleObj>
              </mc:Choice>
              <mc:Fallback>
                <p:oleObj name="think-cell Slide" r:id="rId5" imgW="377" imgH="377" progId="TCLayout.ActiveDocument.1">
                  <p:embed/>
                  <p:pic>
                    <p:nvPicPr>
                      <p:cNvPr id="10" name="Object 9" hidden="1"/>
                      <p:cNvPicPr/>
                      <p:nvPr/>
                    </p:nvPicPr>
                    <p:blipFill>
                      <a:blip r:embed="rId6"/>
                      <a:stretch>
                        <a:fillRect/>
                      </a:stretch>
                    </p:blipFill>
                    <p:spPr>
                      <a:xfrm>
                        <a:off x="2422" y="2530"/>
                        <a:ext cx="1556" cy="1556"/>
                      </a:xfrm>
                      <a:prstGeom prst="rect">
                        <a:avLst/>
                      </a:prstGeom>
                    </p:spPr>
                  </p:pic>
                </p:oleObj>
              </mc:Fallback>
            </mc:AlternateContent>
          </a:graphicData>
        </a:graphic>
      </p:graphicFrame>
      <p:sp>
        <p:nvSpPr>
          <p:cNvPr id="4" name="Title 3">
            <a:extLst>
              <a:ext uri="{FF2B5EF4-FFF2-40B4-BE49-F238E27FC236}">
                <a16:creationId xmlns:a16="http://schemas.microsoft.com/office/drawing/2014/main" xmlns="" id="{4AE241C5-408D-40B7-B454-D04DD8257F13}"/>
              </a:ext>
            </a:extLst>
          </p:cNvPr>
          <p:cNvSpPr>
            <a:spLocks noGrp="1"/>
          </p:cNvSpPr>
          <p:nvPr>
            <p:ph type="title"/>
          </p:nvPr>
        </p:nvSpPr>
        <p:spPr/>
        <p:txBody>
          <a:bodyPr/>
          <a:lstStyle/>
          <a:p>
            <a:r>
              <a:rPr lang="en-US" dirty="0"/>
              <a:t>Why Change?</a:t>
            </a:r>
          </a:p>
        </p:txBody>
      </p:sp>
      <p:grpSp>
        <p:nvGrpSpPr>
          <p:cNvPr id="7" name="Group 6">
            <a:extLst>
              <a:ext uri="{FF2B5EF4-FFF2-40B4-BE49-F238E27FC236}">
                <a16:creationId xmlns:a16="http://schemas.microsoft.com/office/drawing/2014/main" xmlns="" id="{BF91FC3B-6BBD-4971-B06A-A63CE117E7D2}"/>
              </a:ext>
            </a:extLst>
          </p:cNvPr>
          <p:cNvGrpSpPr/>
          <p:nvPr/>
        </p:nvGrpSpPr>
        <p:grpSpPr>
          <a:xfrm>
            <a:off x="4281043" y="1814750"/>
            <a:ext cx="3631833" cy="4270823"/>
            <a:chOff x="4284578" y="1814521"/>
            <a:chExt cx="3632348" cy="4271429"/>
          </a:xfrm>
        </p:grpSpPr>
        <p:sp>
          <p:nvSpPr>
            <p:cNvPr id="53" name="Text Placeholder 2"/>
            <p:cNvSpPr txBox="1">
              <a:spLocks/>
            </p:cNvSpPr>
            <p:nvPr/>
          </p:nvSpPr>
          <p:spPr>
            <a:xfrm>
              <a:off x="4661662" y="1814521"/>
              <a:ext cx="3255264" cy="759273"/>
            </a:xfrm>
            <a:prstGeom prst="rect">
              <a:avLst/>
            </a:prstGeom>
            <a:solidFill>
              <a:schemeClr val="accent2"/>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Lack of agility </a:t>
              </a:r>
            </a:p>
          </p:txBody>
        </p:sp>
        <p:sp>
          <p:nvSpPr>
            <p:cNvPr id="23" name="Rectangle 22"/>
            <p:cNvSpPr/>
            <p:nvPr/>
          </p:nvSpPr>
          <p:spPr>
            <a:xfrm>
              <a:off x="4661662"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Deployment time of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new services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Operation is time (and budget) consuming</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Innovation is happening outside IT inside</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sym typeface="Wingdings" panose="05000000000000000000" pitchFamily="2" charset="2"/>
                </a:rPr>
                <a:t>business areas</a:t>
              </a:r>
            </a:p>
          </p:txBody>
        </p:sp>
        <p:sp>
          <p:nvSpPr>
            <p:cNvPr id="28" name="Oval 27">
              <a:extLst>
                <a:ext uri="{FF2B5EF4-FFF2-40B4-BE49-F238E27FC236}">
                  <a16:creationId xmlns:a16="http://schemas.microsoft.com/office/drawing/2014/main" xmlns="" id="{31C09929-DF24-4E5B-A555-DCB0CD189B1F}"/>
                </a:ext>
              </a:extLst>
            </p:cNvPr>
            <p:cNvSpPr/>
            <p:nvPr/>
          </p:nvSpPr>
          <p:spPr bwMode="auto">
            <a:xfrm>
              <a:off x="4284578" y="1814522"/>
              <a:ext cx="756038" cy="759272"/>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Freeform 200">
              <a:extLst>
                <a:ext uri="{FF2B5EF4-FFF2-40B4-BE49-F238E27FC236}">
                  <a16:creationId xmlns:a16="http://schemas.microsoft.com/office/drawing/2014/main" xmlns="" id="{7A57D737-D14C-4A9D-98A1-D289F14EBE1C}"/>
                </a:ext>
              </a:extLst>
            </p:cNvPr>
            <p:cNvSpPr>
              <a:spLocks/>
            </p:cNvSpPr>
            <p:nvPr/>
          </p:nvSpPr>
          <p:spPr bwMode="auto">
            <a:xfrm>
              <a:off x="4405350" y="2034426"/>
              <a:ext cx="514494" cy="31946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xmlns="" id="{927C9328-8985-45FF-BD78-8AF2DF385C0F}"/>
              </a:ext>
            </a:extLst>
          </p:cNvPr>
          <p:cNvGrpSpPr/>
          <p:nvPr/>
        </p:nvGrpSpPr>
        <p:grpSpPr>
          <a:xfrm>
            <a:off x="465866" y="1814750"/>
            <a:ext cx="3625029" cy="4270713"/>
            <a:chOff x="475227" y="1814521"/>
            <a:chExt cx="3625543" cy="4271319"/>
          </a:xfrm>
        </p:grpSpPr>
        <p:sp>
          <p:nvSpPr>
            <p:cNvPr id="52" name="Text Placeholder 2"/>
            <p:cNvSpPr txBox="1">
              <a:spLocks/>
            </p:cNvSpPr>
            <p:nvPr/>
          </p:nvSpPr>
          <p:spPr>
            <a:xfrm>
              <a:off x="845506" y="1814521"/>
              <a:ext cx="3255264" cy="759273"/>
            </a:xfrm>
            <a:prstGeom prst="rect">
              <a:avLst/>
            </a:prstGeom>
            <a:solidFill>
              <a:schemeClr val="accent1"/>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Aging infrastructure </a:t>
              </a:r>
            </a:p>
          </p:txBody>
        </p:sp>
        <p:sp>
          <p:nvSpPr>
            <p:cNvPr id="22" name="Rectangle 21"/>
            <p:cNvSpPr/>
            <p:nvPr/>
          </p:nvSpPr>
          <p:spPr>
            <a:xfrm>
              <a:off x="845506" y="2574238"/>
              <a:ext cx="3255264" cy="3511602"/>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Aging hardware, operating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systems, and business applications in the datacenter can impact: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Operational costs, efficiency,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and reliability</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Capital expenditure requirements</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Security, audit, and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regulatory compliance</a:t>
              </a:r>
            </a:p>
          </p:txBody>
        </p:sp>
        <p:sp>
          <p:nvSpPr>
            <p:cNvPr id="32" name="Oval 31">
              <a:extLst>
                <a:ext uri="{FF2B5EF4-FFF2-40B4-BE49-F238E27FC236}">
                  <a16:creationId xmlns:a16="http://schemas.microsoft.com/office/drawing/2014/main" xmlns="" id="{28A8C109-27B1-448C-9927-D4C0D76440B0}"/>
                </a:ext>
              </a:extLst>
            </p:cNvPr>
            <p:cNvSpPr/>
            <p:nvPr/>
          </p:nvSpPr>
          <p:spPr bwMode="auto">
            <a:xfrm>
              <a:off x="475227" y="1814522"/>
              <a:ext cx="756038" cy="75927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Freeform 94">
              <a:extLst>
                <a:ext uri="{FF2B5EF4-FFF2-40B4-BE49-F238E27FC236}">
                  <a16:creationId xmlns:a16="http://schemas.microsoft.com/office/drawing/2014/main" xmlns="" id="{CB8EDE1F-CF8C-47A5-B586-929112512A8E}"/>
                </a:ext>
              </a:extLst>
            </p:cNvPr>
            <p:cNvSpPr>
              <a:spLocks/>
            </p:cNvSpPr>
            <p:nvPr/>
          </p:nvSpPr>
          <p:spPr bwMode="auto">
            <a:xfrm>
              <a:off x="654012" y="1990326"/>
              <a:ext cx="405308" cy="407664"/>
            </a:xfrm>
            <a:custGeom>
              <a:avLst/>
              <a:gdLst>
                <a:gd name="connsiteX0" fmla="*/ 2537869 w 3191946"/>
                <a:gd name="connsiteY0" fmla="*/ 299026 h 3210501"/>
                <a:gd name="connsiteX1" fmla="*/ 3130648 w 3191946"/>
                <a:gd name="connsiteY1" fmla="*/ 299026 h 3210501"/>
                <a:gd name="connsiteX2" fmla="*/ 3191446 w 3191946"/>
                <a:gd name="connsiteY2" fmla="*/ 359835 h 3210501"/>
                <a:gd name="connsiteX3" fmla="*/ 3130648 w 3191946"/>
                <a:gd name="connsiteY3" fmla="*/ 420645 h 3210501"/>
                <a:gd name="connsiteX4" fmla="*/ 2693348 w 3191946"/>
                <a:gd name="connsiteY4" fmla="*/ 420645 h 3210501"/>
                <a:gd name="connsiteX5" fmla="*/ 2677954 w 3191946"/>
                <a:gd name="connsiteY5" fmla="*/ 420645 h 3210501"/>
                <a:gd name="connsiteX6" fmla="*/ 2681827 w 3191946"/>
                <a:gd name="connsiteY6" fmla="*/ 424515 h 3210501"/>
                <a:gd name="connsiteX7" fmla="*/ 2726724 w 3191946"/>
                <a:gd name="connsiteY7" fmla="*/ 469387 h 3210501"/>
                <a:gd name="connsiteX8" fmla="*/ 2726724 w 3191946"/>
                <a:gd name="connsiteY8" fmla="*/ 2739467 h 3210501"/>
                <a:gd name="connsiteX9" fmla="*/ 1598634 w 3191946"/>
                <a:gd name="connsiteY9" fmla="*/ 3210501 h 3210501"/>
                <a:gd name="connsiteX10" fmla="*/ 1023947 w 3191946"/>
                <a:gd name="connsiteY10" fmla="*/ 3101100 h 3210501"/>
                <a:gd name="connsiteX11" fmla="*/ 987458 w 3191946"/>
                <a:gd name="connsiteY11" fmla="*/ 3022088 h 3210501"/>
                <a:gd name="connsiteX12" fmla="*/ 1066516 w 3191946"/>
                <a:gd name="connsiteY12" fmla="*/ 2988659 h 3210501"/>
                <a:gd name="connsiteX13" fmla="*/ 2638544 w 3191946"/>
                <a:gd name="connsiteY13" fmla="*/ 2654377 h 3210501"/>
                <a:gd name="connsiteX14" fmla="*/ 2638544 w 3191946"/>
                <a:gd name="connsiteY14" fmla="*/ 554477 h 3210501"/>
                <a:gd name="connsiteX15" fmla="*/ 2604420 w 3191946"/>
                <a:gd name="connsiteY15" fmla="*/ 519369 h 3210501"/>
                <a:gd name="connsiteX16" fmla="*/ 2598667 w 3191946"/>
                <a:gd name="connsiteY16" fmla="*/ 513450 h 3210501"/>
                <a:gd name="connsiteX17" fmla="*/ 2598667 w 3191946"/>
                <a:gd name="connsiteY17" fmla="*/ 514840 h 3210501"/>
                <a:gd name="connsiteX18" fmla="*/ 2598667 w 3191946"/>
                <a:gd name="connsiteY18" fmla="*/ 955767 h 3210501"/>
                <a:gd name="connsiteX19" fmla="*/ 2537869 w 3191946"/>
                <a:gd name="connsiteY19" fmla="*/ 1016576 h 3210501"/>
                <a:gd name="connsiteX20" fmla="*/ 2477071 w 3191946"/>
                <a:gd name="connsiteY20" fmla="*/ 955767 h 3210501"/>
                <a:gd name="connsiteX21" fmla="*/ 2477071 w 3191946"/>
                <a:gd name="connsiteY21" fmla="*/ 359835 h 3210501"/>
                <a:gd name="connsiteX22" fmla="*/ 2537869 w 3191946"/>
                <a:gd name="connsiteY22" fmla="*/ 299026 h 3210501"/>
                <a:gd name="connsiteX23" fmla="*/ 1585490 w 3191946"/>
                <a:gd name="connsiteY23" fmla="*/ 14 h 3210501"/>
                <a:gd name="connsiteX24" fmla="*/ 2145732 w 3191946"/>
                <a:gd name="connsiteY24" fmla="*/ 100368 h 3210501"/>
                <a:gd name="connsiteX25" fmla="*/ 2179164 w 3191946"/>
                <a:gd name="connsiteY25" fmla="*/ 179399 h 3210501"/>
                <a:gd name="connsiteX26" fmla="*/ 2103182 w 3191946"/>
                <a:gd name="connsiteY26" fmla="*/ 212836 h 3210501"/>
                <a:gd name="connsiteX27" fmla="*/ 550109 w 3191946"/>
                <a:gd name="connsiteY27" fmla="*/ 556317 h 3210501"/>
                <a:gd name="connsiteX28" fmla="*/ 550109 w 3191946"/>
                <a:gd name="connsiteY28" fmla="*/ 2656720 h 3210501"/>
                <a:gd name="connsiteX29" fmla="*/ 600269 w 3191946"/>
                <a:gd name="connsiteY29" fmla="*/ 2706887 h 3210501"/>
                <a:gd name="connsiteX30" fmla="*/ 601558 w 3191946"/>
                <a:gd name="connsiteY30" fmla="*/ 2708176 h 3210501"/>
                <a:gd name="connsiteX31" fmla="*/ 601558 w 3191946"/>
                <a:gd name="connsiteY31" fmla="*/ 2696138 h 3210501"/>
                <a:gd name="connsiteX32" fmla="*/ 601558 w 3191946"/>
                <a:gd name="connsiteY32" fmla="*/ 2253600 h 3210501"/>
                <a:gd name="connsiteX33" fmla="*/ 662221 w 3191946"/>
                <a:gd name="connsiteY33" fmla="*/ 2192913 h 3210501"/>
                <a:gd name="connsiteX34" fmla="*/ 722884 w 3191946"/>
                <a:gd name="connsiteY34" fmla="*/ 2253600 h 3210501"/>
                <a:gd name="connsiteX35" fmla="*/ 722884 w 3191946"/>
                <a:gd name="connsiteY35" fmla="*/ 2851364 h 3210501"/>
                <a:gd name="connsiteX36" fmla="*/ 705064 w 3191946"/>
                <a:gd name="connsiteY36" fmla="*/ 2894225 h 3210501"/>
                <a:gd name="connsiteX37" fmla="*/ 702803 w 3191946"/>
                <a:gd name="connsiteY37" fmla="*/ 2895753 h 3210501"/>
                <a:gd name="connsiteX38" fmla="*/ 702073 w 3191946"/>
                <a:gd name="connsiteY38" fmla="*/ 2896853 h 3210501"/>
                <a:gd name="connsiteX39" fmla="*/ 697358 w 3191946"/>
                <a:gd name="connsiteY39" fmla="*/ 2899433 h 3210501"/>
                <a:gd name="connsiteX40" fmla="*/ 685775 w 3191946"/>
                <a:gd name="connsiteY40" fmla="*/ 2907263 h 3210501"/>
                <a:gd name="connsiteX41" fmla="*/ 662221 w 3191946"/>
                <a:gd name="connsiteY41" fmla="*/ 2912051 h 3210501"/>
                <a:gd name="connsiteX42" fmla="*/ 659523 w 3191946"/>
                <a:gd name="connsiteY42" fmla="*/ 2912051 h 3210501"/>
                <a:gd name="connsiteX43" fmla="*/ 558108 w 3191946"/>
                <a:gd name="connsiteY43" fmla="*/ 2912051 h 3210501"/>
                <a:gd name="connsiteX44" fmla="*/ 70759 w 3191946"/>
                <a:gd name="connsiteY44" fmla="*/ 2912051 h 3210501"/>
                <a:gd name="connsiteX45" fmla="*/ 10096 w 3191946"/>
                <a:gd name="connsiteY45" fmla="*/ 2851364 h 3210501"/>
                <a:gd name="connsiteX46" fmla="*/ 70759 w 3191946"/>
                <a:gd name="connsiteY46" fmla="*/ 2790678 h 3210501"/>
                <a:gd name="connsiteX47" fmla="*/ 507087 w 3191946"/>
                <a:gd name="connsiteY47" fmla="*/ 2790678 h 3210501"/>
                <a:gd name="connsiteX48" fmla="*/ 513851 w 3191946"/>
                <a:gd name="connsiteY48" fmla="*/ 2790678 h 3210501"/>
                <a:gd name="connsiteX49" fmla="*/ 502110 w 3191946"/>
                <a:gd name="connsiteY49" fmla="*/ 2778935 h 3210501"/>
                <a:gd name="connsiteX50" fmla="*/ 465009 w 3191946"/>
                <a:gd name="connsiteY50" fmla="*/ 2741830 h 3210501"/>
                <a:gd name="connsiteX51" fmla="*/ 465009 w 3191946"/>
                <a:gd name="connsiteY51" fmla="*/ 471207 h 3210501"/>
                <a:gd name="connsiteX52" fmla="*/ 1585490 w 3191946"/>
                <a:gd name="connsiteY52" fmla="*/ 14 h 321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191946" h="3210501">
                  <a:moveTo>
                    <a:pt x="2537869" y="299026"/>
                  </a:moveTo>
                  <a:cubicBezTo>
                    <a:pt x="3130648" y="299026"/>
                    <a:pt x="3130648" y="299026"/>
                    <a:pt x="3130648" y="299026"/>
                  </a:cubicBezTo>
                  <a:cubicBezTo>
                    <a:pt x="3164087" y="299026"/>
                    <a:pt x="3191446" y="326390"/>
                    <a:pt x="3191446" y="359835"/>
                  </a:cubicBezTo>
                  <a:cubicBezTo>
                    <a:pt x="3191446" y="393281"/>
                    <a:pt x="3164087" y="420645"/>
                    <a:pt x="3130648" y="420645"/>
                  </a:cubicBezTo>
                  <a:cubicBezTo>
                    <a:pt x="2897906" y="420645"/>
                    <a:pt x="2766989" y="420645"/>
                    <a:pt x="2693348" y="420645"/>
                  </a:cubicBezTo>
                  <a:lnTo>
                    <a:pt x="2677954" y="420645"/>
                  </a:lnTo>
                  <a:lnTo>
                    <a:pt x="2681827" y="424515"/>
                  </a:lnTo>
                  <a:cubicBezTo>
                    <a:pt x="2726724" y="469387"/>
                    <a:pt x="2726724" y="469387"/>
                    <a:pt x="2726724" y="469387"/>
                  </a:cubicBezTo>
                  <a:cubicBezTo>
                    <a:pt x="3347021" y="1095407"/>
                    <a:pt x="3347021" y="2113448"/>
                    <a:pt x="2726724" y="2739467"/>
                  </a:cubicBezTo>
                  <a:cubicBezTo>
                    <a:pt x="2422656" y="3046399"/>
                    <a:pt x="2015206" y="3210501"/>
                    <a:pt x="1598634" y="3210501"/>
                  </a:cubicBezTo>
                  <a:cubicBezTo>
                    <a:pt x="1407071" y="3210501"/>
                    <a:pt x="1209428" y="3174034"/>
                    <a:pt x="1023947" y="3101100"/>
                  </a:cubicBezTo>
                  <a:cubicBezTo>
                    <a:pt x="990499" y="3088944"/>
                    <a:pt x="975296" y="3052477"/>
                    <a:pt x="987458" y="3022088"/>
                  </a:cubicBezTo>
                  <a:cubicBezTo>
                    <a:pt x="999621" y="2991698"/>
                    <a:pt x="1036109" y="2976504"/>
                    <a:pt x="1066516" y="2988659"/>
                  </a:cubicBezTo>
                  <a:cubicBezTo>
                    <a:pt x="1610796" y="3201384"/>
                    <a:pt x="2228053" y="3070710"/>
                    <a:pt x="2638544" y="2654377"/>
                  </a:cubicBezTo>
                  <a:cubicBezTo>
                    <a:pt x="3213232" y="2076981"/>
                    <a:pt x="3213232" y="1134913"/>
                    <a:pt x="2638544" y="554477"/>
                  </a:cubicBezTo>
                  <a:cubicBezTo>
                    <a:pt x="2625621" y="541182"/>
                    <a:pt x="2614314" y="529548"/>
                    <a:pt x="2604420" y="519369"/>
                  </a:cubicBezTo>
                  <a:lnTo>
                    <a:pt x="2598667" y="513450"/>
                  </a:lnTo>
                  <a:lnTo>
                    <a:pt x="2598667" y="514840"/>
                  </a:lnTo>
                  <a:cubicBezTo>
                    <a:pt x="2598667" y="955767"/>
                    <a:pt x="2598667" y="955767"/>
                    <a:pt x="2598667" y="955767"/>
                  </a:cubicBezTo>
                  <a:cubicBezTo>
                    <a:pt x="2598667" y="992252"/>
                    <a:pt x="2571308" y="1016576"/>
                    <a:pt x="2537869" y="1016576"/>
                  </a:cubicBezTo>
                  <a:cubicBezTo>
                    <a:pt x="2504430" y="1016576"/>
                    <a:pt x="2477071" y="992252"/>
                    <a:pt x="2477071" y="955767"/>
                  </a:cubicBezTo>
                  <a:cubicBezTo>
                    <a:pt x="2477071" y="359835"/>
                    <a:pt x="2477071" y="359835"/>
                    <a:pt x="2477071" y="359835"/>
                  </a:cubicBezTo>
                  <a:cubicBezTo>
                    <a:pt x="2477071" y="326390"/>
                    <a:pt x="2504430" y="299026"/>
                    <a:pt x="2537869" y="299026"/>
                  </a:cubicBezTo>
                  <a:close/>
                  <a:moveTo>
                    <a:pt x="1585490" y="14"/>
                  </a:moveTo>
                  <a:cubicBezTo>
                    <a:pt x="1773598" y="-795"/>
                    <a:pt x="1963375" y="31976"/>
                    <a:pt x="2145732" y="100368"/>
                  </a:cubicBezTo>
                  <a:cubicBezTo>
                    <a:pt x="2176124" y="112527"/>
                    <a:pt x="2191321" y="145963"/>
                    <a:pt x="2179164" y="179399"/>
                  </a:cubicBezTo>
                  <a:cubicBezTo>
                    <a:pt x="2167007" y="209796"/>
                    <a:pt x="2133575" y="224994"/>
                    <a:pt x="2103182" y="212836"/>
                  </a:cubicBezTo>
                  <a:cubicBezTo>
                    <a:pt x="1565229" y="12218"/>
                    <a:pt x="954333" y="145963"/>
                    <a:pt x="550109" y="556317"/>
                  </a:cubicBezTo>
                  <a:cubicBezTo>
                    <a:pt x="-21276" y="1133852"/>
                    <a:pt x="-21276" y="2076145"/>
                    <a:pt x="550109" y="2656720"/>
                  </a:cubicBezTo>
                  <a:cubicBezTo>
                    <a:pt x="569104" y="2675718"/>
                    <a:pt x="585725" y="2692341"/>
                    <a:pt x="600269" y="2706887"/>
                  </a:cubicBezTo>
                  <a:lnTo>
                    <a:pt x="601558" y="2708176"/>
                  </a:lnTo>
                  <a:lnTo>
                    <a:pt x="601558" y="2696138"/>
                  </a:lnTo>
                  <a:cubicBezTo>
                    <a:pt x="601558" y="2253600"/>
                    <a:pt x="601558" y="2253600"/>
                    <a:pt x="601558" y="2253600"/>
                  </a:cubicBezTo>
                  <a:cubicBezTo>
                    <a:pt x="601558" y="2220222"/>
                    <a:pt x="628856" y="2192913"/>
                    <a:pt x="662221" y="2192913"/>
                  </a:cubicBezTo>
                  <a:cubicBezTo>
                    <a:pt x="695586" y="2192913"/>
                    <a:pt x="722884" y="2220222"/>
                    <a:pt x="722884" y="2253600"/>
                  </a:cubicBezTo>
                  <a:cubicBezTo>
                    <a:pt x="722884" y="2851364"/>
                    <a:pt x="722884" y="2851364"/>
                    <a:pt x="722884" y="2851364"/>
                  </a:cubicBezTo>
                  <a:cubicBezTo>
                    <a:pt x="722884" y="2868053"/>
                    <a:pt x="716059" y="2883225"/>
                    <a:pt x="705064" y="2894225"/>
                  </a:cubicBezTo>
                  <a:lnTo>
                    <a:pt x="702803" y="2895753"/>
                  </a:lnTo>
                  <a:lnTo>
                    <a:pt x="702073" y="2896853"/>
                  </a:lnTo>
                  <a:lnTo>
                    <a:pt x="697358" y="2899433"/>
                  </a:lnTo>
                  <a:lnTo>
                    <a:pt x="685775" y="2907263"/>
                  </a:lnTo>
                  <a:cubicBezTo>
                    <a:pt x="678524" y="2910344"/>
                    <a:pt x="670562" y="2912051"/>
                    <a:pt x="662221" y="2912051"/>
                  </a:cubicBezTo>
                  <a:lnTo>
                    <a:pt x="659523" y="2912051"/>
                  </a:lnTo>
                  <a:lnTo>
                    <a:pt x="558108" y="2912051"/>
                  </a:lnTo>
                  <a:cubicBezTo>
                    <a:pt x="70759" y="2912051"/>
                    <a:pt x="70759" y="2912051"/>
                    <a:pt x="70759" y="2912051"/>
                  </a:cubicBezTo>
                  <a:cubicBezTo>
                    <a:pt x="37394" y="2912051"/>
                    <a:pt x="10096" y="2884742"/>
                    <a:pt x="10096" y="2851364"/>
                  </a:cubicBezTo>
                  <a:cubicBezTo>
                    <a:pt x="10096" y="2817987"/>
                    <a:pt x="37394" y="2790678"/>
                    <a:pt x="70759" y="2790678"/>
                  </a:cubicBezTo>
                  <a:cubicBezTo>
                    <a:pt x="302984" y="2790678"/>
                    <a:pt x="433610" y="2790678"/>
                    <a:pt x="507087" y="2790678"/>
                  </a:cubicBezTo>
                  <a:lnTo>
                    <a:pt x="513851" y="2790678"/>
                  </a:lnTo>
                  <a:lnTo>
                    <a:pt x="502110" y="2778935"/>
                  </a:lnTo>
                  <a:cubicBezTo>
                    <a:pt x="465009" y="2741830"/>
                    <a:pt x="465009" y="2741830"/>
                    <a:pt x="465009" y="2741830"/>
                  </a:cubicBezTo>
                  <a:cubicBezTo>
                    <a:pt x="-155004" y="2115661"/>
                    <a:pt x="-155004" y="1097376"/>
                    <a:pt x="465009" y="471207"/>
                  </a:cubicBezTo>
                  <a:cubicBezTo>
                    <a:pt x="765898" y="166101"/>
                    <a:pt x="1171654" y="1793"/>
                    <a:pt x="1585490" y="14"/>
                  </a:cubicBezTo>
                  <a:close/>
                </a:path>
              </a:pathLst>
            </a:custGeom>
            <a:solidFill>
              <a:schemeClr val="bg1"/>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xmlns="" id="{8C009266-C4EB-425F-893F-830898CDE2BE}"/>
              </a:ext>
            </a:extLst>
          </p:cNvPr>
          <p:cNvGrpSpPr/>
          <p:nvPr/>
        </p:nvGrpSpPr>
        <p:grpSpPr>
          <a:xfrm>
            <a:off x="8103023" y="1814750"/>
            <a:ext cx="3630977" cy="4270823"/>
            <a:chOff x="8085956" y="1814521"/>
            <a:chExt cx="3631492" cy="4271429"/>
          </a:xfrm>
        </p:grpSpPr>
        <p:sp>
          <p:nvSpPr>
            <p:cNvPr id="54" name="Text Placeholder 2"/>
            <p:cNvSpPr txBox="1">
              <a:spLocks/>
            </p:cNvSpPr>
            <p:nvPr/>
          </p:nvSpPr>
          <p:spPr>
            <a:xfrm>
              <a:off x="8462184" y="1814521"/>
              <a:ext cx="3255264" cy="759273"/>
            </a:xfrm>
            <a:prstGeom prst="rect">
              <a:avLst/>
            </a:prstGeom>
            <a:solidFill>
              <a:schemeClr val="accent3"/>
            </a:solidFill>
          </p:spPr>
          <p:txBody>
            <a:bodyPr vert="horz" wrap="square" lIns="548562" tIns="45713" rIns="91427" bIns="45713" rtlCol="0" anchor="ct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solidFill>
                    <a:schemeClr val="accent2"/>
                  </a:soli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718839" rtl="0" eaLnBrk="1" fontAlgn="auto" latinLnBrk="0" hangingPunct="1">
                <a:lnSpc>
                  <a:spcPct val="100000"/>
                </a:lnSpc>
                <a:spcBef>
                  <a:spcPct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Segoe UI Light" panose="020B0502040204020203" pitchFamily="34" charset="0"/>
                </a:rPr>
                <a:t>High Cost</a:t>
              </a:r>
            </a:p>
          </p:txBody>
        </p:sp>
        <p:sp>
          <p:nvSpPr>
            <p:cNvPr id="24" name="Rectangle 23"/>
            <p:cNvSpPr/>
            <p:nvPr/>
          </p:nvSpPr>
          <p:spPr>
            <a:xfrm>
              <a:off x="8462184" y="2573794"/>
              <a:ext cx="3255264" cy="3512156"/>
            </a:xfrm>
            <a:prstGeom prst="rect">
              <a:avLst/>
            </a:prstGeom>
            <a:solidFill>
              <a:schemeClr val="tx1"/>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54" tIns="45713" rIns="91427" bIns="45713" numCol="1" spcCol="1270" anchor="t" anchorCtr="0">
              <a:noAutofit/>
            </a:bodyPr>
            <a:lstStyle/>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Longer release cycles,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monolithic and highly </a:t>
              </a:r>
              <a:b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coupled architecture</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Highly IT dependent</a:t>
              </a:r>
            </a:p>
            <a:p>
              <a:pPr marL="263474" marR="0" lvl="0" indent="-263474" algn="l" defTabSz="913927" rtl="0" eaLnBrk="1" fontAlgn="base" latinLnBrk="0" hangingPunct="1">
                <a:lnSpc>
                  <a:spcPct val="100000"/>
                </a:lnSpc>
                <a:spcBef>
                  <a:spcPts val="600"/>
                </a:spcBef>
                <a:spcAft>
                  <a:spcPts val="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53535"/>
                  </a:solidFill>
                  <a:effectLst/>
                  <a:uLnTx/>
                  <a:uFillTx/>
                  <a:latin typeface="Calibri" panose="020F0502020204030204"/>
                  <a:ea typeface="+mn-ea"/>
                  <a:cs typeface="+mn-cs"/>
                </a:rPr>
                <a:t>Low application performance and time-to-market compromise business agility</a:t>
              </a:r>
            </a:p>
          </p:txBody>
        </p:sp>
        <p:sp>
          <p:nvSpPr>
            <p:cNvPr id="29" name="Oval 28">
              <a:extLst>
                <a:ext uri="{FF2B5EF4-FFF2-40B4-BE49-F238E27FC236}">
                  <a16:creationId xmlns:a16="http://schemas.microsoft.com/office/drawing/2014/main" xmlns="" id="{7E27F871-90E5-4CCD-BDCC-73E2E8FCA9EB}"/>
                </a:ext>
              </a:extLst>
            </p:cNvPr>
            <p:cNvSpPr/>
            <p:nvPr/>
          </p:nvSpPr>
          <p:spPr bwMode="auto">
            <a:xfrm>
              <a:off x="8085956" y="1814522"/>
              <a:ext cx="756038" cy="759272"/>
            </a:xfrm>
            <a:prstGeom prst="ellipse">
              <a:avLst/>
            </a:prstGeom>
            <a:solidFill>
              <a:schemeClr val="accent3"/>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xmlns="" id="{5D657B09-05D7-4685-9FA9-902B3F9DE3DE}"/>
                </a:ext>
              </a:extLst>
            </p:cNvPr>
            <p:cNvGrpSpPr/>
            <p:nvPr/>
          </p:nvGrpSpPr>
          <p:grpSpPr>
            <a:xfrm>
              <a:off x="8316690" y="1944828"/>
              <a:ext cx="294570" cy="498660"/>
              <a:chOff x="4940300" y="1479551"/>
              <a:chExt cx="2305050" cy="3902074"/>
            </a:xfrm>
            <a:solidFill>
              <a:schemeClr val="bg1"/>
            </a:solidFill>
          </p:grpSpPr>
          <p:sp>
            <p:nvSpPr>
              <p:cNvPr id="36" name="Freeform 13">
                <a:extLst>
                  <a:ext uri="{FF2B5EF4-FFF2-40B4-BE49-F238E27FC236}">
                    <a16:creationId xmlns:a16="http://schemas.microsoft.com/office/drawing/2014/main" xmlns="" id="{4724D12F-696D-4BD2-A0A2-DF08F135F2DC}"/>
                  </a:ext>
                </a:extLst>
              </p:cNvPr>
              <p:cNvSpPr>
                <a:spLocks/>
              </p:cNvSpPr>
              <p:nvPr/>
            </p:nvSpPr>
            <p:spPr bwMode="auto">
              <a:xfrm>
                <a:off x="4940300" y="1479551"/>
                <a:ext cx="2305050" cy="3902074"/>
              </a:xfrm>
              <a:custGeom>
                <a:avLst/>
                <a:gdLst>
                  <a:gd name="connsiteX0" fmla="*/ 874713 w 2305050"/>
                  <a:gd name="connsiteY0" fmla="*/ 2093912 h 3902074"/>
                  <a:gd name="connsiteX1" fmla="*/ 874713 w 2305050"/>
                  <a:gd name="connsiteY1" fmla="*/ 2389187 h 3902074"/>
                  <a:gd name="connsiteX2" fmla="*/ 1879601 w 2305050"/>
                  <a:gd name="connsiteY2" fmla="*/ 2389187 h 3902074"/>
                  <a:gd name="connsiteX3" fmla="*/ 1879601 w 2305050"/>
                  <a:gd name="connsiteY3" fmla="*/ 2093912 h 3902074"/>
                  <a:gd name="connsiteX4" fmla="*/ 807347 w 2305050"/>
                  <a:gd name="connsiteY4" fmla="*/ 1958974 h 3902074"/>
                  <a:gd name="connsiteX5" fmla="*/ 1948554 w 2305050"/>
                  <a:gd name="connsiteY5" fmla="*/ 1958974 h 3902074"/>
                  <a:gd name="connsiteX6" fmla="*/ 2016125 w 2305050"/>
                  <a:gd name="connsiteY6" fmla="*/ 2026343 h 3902074"/>
                  <a:gd name="connsiteX7" fmla="*/ 2016125 w 2305050"/>
                  <a:gd name="connsiteY7" fmla="*/ 2456755 h 3902074"/>
                  <a:gd name="connsiteX8" fmla="*/ 1948554 w 2305050"/>
                  <a:gd name="connsiteY8" fmla="*/ 2524124 h 3902074"/>
                  <a:gd name="connsiteX9" fmla="*/ 807347 w 2305050"/>
                  <a:gd name="connsiteY9" fmla="*/ 2524124 h 3902074"/>
                  <a:gd name="connsiteX10" fmla="*/ 739775 w 2305050"/>
                  <a:gd name="connsiteY10" fmla="*/ 2456755 h 3902074"/>
                  <a:gd name="connsiteX11" fmla="*/ 739775 w 2305050"/>
                  <a:gd name="connsiteY11" fmla="*/ 2026343 h 3902074"/>
                  <a:gd name="connsiteX12" fmla="*/ 807347 w 2305050"/>
                  <a:gd name="connsiteY12" fmla="*/ 1958974 h 3902074"/>
                  <a:gd name="connsiteX13" fmla="*/ 382588 w 2305050"/>
                  <a:gd name="connsiteY13" fmla="*/ 1438274 h 3902074"/>
                  <a:gd name="connsiteX14" fmla="*/ 382588 w 2305050"/>
                  <a:gd name="connsiteY14" fmla="*/ 1752599 h 3902074"/>
                  <a:gd name="connsiteX15" fmla="*/ 1879601 w 2305050"/>
                  <a:gd name="connsiteY15" fmla="*/ 1752599 h 3902074"/>
                  <a:gd name="connsiteX16" fmla="*/ 1879601 w 2305050"/>
                  <a:gd name="connsiteY16" fmla="*/ 1438274 h 3902074"/>
                  <a:gd name="connsiteX17" fmla="*/ 315235 w 2305050"/>
                  <a:gd name="connsiteY17" fmla="*/ 1303337 h 3902074"/>
                  <a:gd name="connsiteX18" fmla="*/ 1948540 w 2305050"/>
                  <a:gd name="connsiteY18" fmla="*/ 1303337 h 3902074"/>
                  <a:gd name="connsiteX19" fmla="*/ 2016125 w 2305050"/>
                  <a:gd name="connsiteY19" fmla="*/ 1370745 h 3902074"/>
                  <a:gd name="connsiteX20" fmla="*/ 2016125 w 2305050"/>
                  <a:gd name="connsiteY20" fmla="*/ 1820129 h 3902074"/>
                  <a:gd name="connsiteX21" fmla="*/ 1948540 w 2305050"/>
                  <a:gd name="connsiteY21" fmla="*/ 1887537 h 3902074"/>
                  <a:gd name="connsiteX22" fmla="*/ 315235 w 2305050"/>
                  <a:gd name="connsiteY22" fmla="*/ 1887537 h 3902074"/>
                  <a:gd name="connsiteX23" fmla="*/ 247650 w 2305050"/>
                  <a:gd name="connsiteY23" fmla="*/ 1820129 h 3902074"/>
                  <a:gd name="connsiteX24" fmla="*/ 247650 w 2305050"/>
                  <a:gd name="connsiteY24" fmla="*/ 1370745 h 3902074"/>
                  <a:gd name="connsiteX25" fmla="*/ 315235 w 2305050"/>
                  <a:gd name="connsiteY25" fmla="*/ 1303337 h 3902074"/>
                  <a:gd name="connsiteX26" fmla="*/ 382588 w 2305050"/>
                  <a:gd name="connsiteY26" fmla="*/ 815974 h 3902074"/>
                  <a:gd name="connsiteX27" fmla="*/ 382588 w 2305050"/>
                  <a:gd name="connsiteY27" fmla="*/ 1079499 h 3902074"/>
                  <a:gd name="connsiteX28" fmla="*/ 1879601 w 2305050"/>
                  <a:gd name="connsiteY28" fmla="*/ 1079499 h 3902074"/>
                  <a:gd name="connsiteX29" fmla="*/ 1879601 w 2305050"/>
                  <a:gd name="connsiteY29" fmla="*/ 815974 h 3902074"/>
                  <a:gd name="connsiteX30" fmla="*/ 315235 w 2305050"/>
                  <a:gd name="connsiteY30" fmla="*/ 681037 h 3902074"/>
                  <a:gd name="connsiteX31" fmla="*/ 1948540 w 2305050"/>
                  <a:gd name="connsiteY31" fmla="*/ 681037 h 3902074"/>
                  <a:gd name="connsiteX32" fmla="*/ 2016125 w 2305050"/>
                  <a:gd name="connsiteY32" fmla="*/ 748450 h 3902074"/>
                  <a:gd name="connsiteX33" fmla="*/ 2016125 w 2305050"/>
                  <a:gd name="connsiteY33" fmla="*/ 1145437 h 3902074"/>
                  <a:gd name="connsiteX34" fmla="*/ 1948540 w 2305050"/>
                  <a:gd name="connsiteY34" fmla="*/ 1212850 h 3902074"/>
                  <a:gd name="connsiteX35" fmla="*/ 315235 w 2305050"/>
                  <a:gd name="connsiteY35" fmla="*/ 1212850 h 3902074"/>
                  <a:gd name="connsiteX36" fmla="*/ 247650 w 2305050"/>
                  <a:gd name="connsiteY36" fmla="*/ 1145437 h 3902074"/>
                  <a:gd name="connsiteX37" fmla="*/ 247650 w 2305050"/>
                  <a:gd name="connsiteY37" fmla="*/ 748450 h 3902074"/>
                  <a:gd name="connsiteX38" fmla="*/ 315235 w 2305050"/>
                  <a:gd name="connsiteY38" fmla="*/ 681037 h 3902074"/>
                  <a:gd name="connsiteX39" fmla="*/ 499167 w 2305050"/>
                  <a:gd name="connsiteY39" fmla="*/ 134937 h 3902074"/>
                  <a:gd name="connsiteX40" fmla="*/ 465373 w 2305050"/>
                  <a:gd name="connsiteY40" fmla="*/ 153660 h 3902074"/>
                  <a:gd name="connsiteX41" fmla="*/ 146203 w 2305050"/>
                  <a:gd name="connsiteY41" fmla="*/ 528113 h 3902074"/>
                  <a:gd name="connsiteX42" fmla="*/ 134938 w 2305050"/>
                  <a:gd name="connsiteY42" fmla="*/ 558070 h 3902074"/>
                  <a:gd name="connsiteX43" fmla="*/ 134938 w 2305050"/>
                  <a:gd name="connsiteY43" fmla="*/ 3718458 h 3902074"/>
                  <a:gd name="connsiteX44" fmla="*/ 179997 w 2305050"/>
                  <a:gd name="connsiteY44" fmla="*/ 3767137 h 3902074"/>
                  <a:gd name="connsiteX45" fmla="*/ 425322 w 2305050"/>
                  <a:gd name="connsiteY45" fmla="*/ 3767137 h 3902074"/>
                  <a:gd name="connsiteX46" fmla="*/ 608013 w 2305050"/>
                  <a:gd name="connsiteY46" fmla="*/ 3767137 h 3902074"/>
                  <a:gd name="connsiteX47" fmla="*/ 608013 w 2305050"/>
                  <a:gd name="connsiteY47" fmla="*/ 3667267 h 3902074"/>
                  <a:gd name="connsiteX48" fmla="*/ 608013 w 2305050"/>
                  <a:gd name="connsiteY48" fmla="*/ 2883622 h 3902074"/>
                  <a:gd name="connsiteX49" fmla="*/ 675482 w 2305050"/>
                  <a:gd name="connsiteY49" fmla="*/ 2816224 h 3902074"/>
                  <a:gd name="connsiteX50" fmla="*/ 742951 w 2305050"/>
                  <a:gd name="connsiteY50" fmla="*/ 2883622 h 3902074"/>
                  <a:gd name="connsiteX51" fmla="*/ 742951 w 2305050"/>
                  <a:gd name="connsiteY51" fmla="*/ 3715795 h 3902074"/>
                  <a:gd name="connsiteX52" fmla="*/ 742951 w 2305050"/>
                  <a:gd name="connsiteY52" fmla="*/ 3767137 h 3902074"/>
                  <a:gd name="connsiteX53" fmla="*/ 847725 w 2305050"/>
                  <a:gd name="connsiteY53" fmla="*/ 3767137 h 3902074"/>
                  <a:gd name="connsiteX54" fmla="*/ 847725 w 2305050"/>
                  <a:gd name="connsiteY54" fmla="*/ 3667267 h 3902074"/>
                  <a:gd name="connsiteX55" fmla="*/ 847725 w 2305050"/>
                  <a:gd name="connsiteY55" fmla="*/ 2883622 h 3902074"/>
                  <a:gd name="connsiteX56" fmla="*/ 915194 w 2305050"/>
                  <a:gd name="connsiteY56" fmla="*/ 2816224 h 3902074"/>
                  <a:gd name="connsiteX57" fmla="*/ 982663 w 2305050"/>
                  <a:gd name="connsiteY57" fmla="*/ 2883622 h 3902074"/>
                  <a:gd name="connsiteX58" fmla="*/ 982663 w 2305050"/>
                  <a:gd name="connsiteY58" fmla="*/ 3715795 h 3902074"/>
                  <a:gd name="connsiteX59" fmla="*/ 982663 w 2305050"/>
                  <a:gd name="connsiteY59" fmla="*/ 3767137 h 3902074"/>
                  <a:gd name="connsiteX60" fmla="*/ 1035974 w 2305050"/>
                  <a:gd name="connsiteY60" fmla="*/ 3767137 h 3902074"/>
                  <a:gd name="connsiteX61" fmla="*/ 1089025 w 2305050"/>
                  <a:gd name="connsiteY61" fmla="*/ 3767137 h 3902074"/>
                  <a:gd name="connsiteX62" fmla="*/ 1089025 w 2305050"/>
                  <a:gd name="connsiteY62" fmla="*/ 3667267 h 3902074"/>
                  <a:gd name="connsiteX63" fmla="*/ 1089025 w 2305050"/>
                  <a:gd name="connsiteY63" fmla="*/ 2883622 h 3902074"/>
                  <a:gd name="connsiteX64" fmla="*/ 1156494 w 2305050"/>
                  <a:gd name="connsiteY64" fmla="*/ 2816224 h 3902074"/>
                  <a:gd name="connsiteX65" fmla="*/ 1223963 w 2305050"/>
                  <a:gd name="connsiteY65" fmla="*/ 2883622 h 3902074"/>
                  <a:gd name="connsiteX66" fmla="*/ 1223963 w 2305050"/>
                  <a:gd name="connsiteY66" fmla="*/ 3715795 h 3902074"/>
                  <a:gd name="connsiteX67" fmla="*/ 1223963 w 2305050"/>
                  <a:gd name="connsiteY67" fmla="*/ 3767137 h 3902074"/>
                  <a:gd name="connsiteX68" fmla="*/ 1252122 w 2305050"/>
                  <a:gd name="connsiteY68" fmla="*/ 3767137 h 3902074"/>
                  <a:gd name="connsiteX69" fmla="*/ 1328738 w 2305050"/>
                  <a:gd name="connsiteY69" fmla="*/ 3767137 h 3902074"/>
                  <a:gd name="connsiteX70" fmla="*/ 1328738 w 2305050"/>
                  <a:gd name="connsiteY70" fmla="*/ 3667267 h 3902074"/>
                  <a:gd name="connsiteX71" fmla="*/ 1328738 w 2305050"/>
                  <a:gd name="connsiteY71" fmla="*/ 2883622 h 3902074"/>
                  <a:gd name="connsiteX72" fmla="*/ 1396207 w 2305050"/>
                  <a:gd name="connsiteY72" fmla="*/ 2816224 h 3902074"/>
                  <a:gd name="connsiteX73" fmla="*/ 1463676 w 2305050"/>
                  <a:gd name="connsiteY73" fmla="*/ 2883622 h 3902074"/>
                  <a:gd name="connsiteX74" fmla="*/ 1463676 w 2305050"/>
                  <a:gd name="connsiteY74" fmla="*/ 3715795 h 3902074"/>
                  <a:gd name="connsiteX75" fmla="*/ 1463676 w 2305050"/>
                  <a:gd name="connsiteY75" fmla="*/ 3767137 h 3902074"/>
                  <a:gd name="connsiteX76" fmla="*/ 1493006 w 2305050"/>
                  <a:gd name="connsiteY76" fmla="*/ 3767137 h 3902074"/>
                  <a:gd name="connsiteX77" fmla="*/ 1568450 w 2305050"/>
                  <a:gd name="connsiteY77" fmla="*/ 3767137 h 3902074"/>
                  <a:gd name="connsiteX78" fmla="*/ 1568450 w 2305050"/>
                  <a:gd name="connsiteY78" fmla="*/ 3667267 h 3902074"/>
                  <a:gd name="connsiteX79" fmla="*/ 1568450 w 2305050"/>
                  <a:gd name="connsiteY79" fmla="*/ 2883622 h 3902074"/>
                  <a:gd name="connsiteX80" fmla="*/ 1635919 w 2305050"/>
                  <a:gd name="connsiteY80" fmla="*/ 2816224 h 3902074"/>
                  <a:gd name="connsiteX81" fmla="*/ 1703388 w 2305050"/>
                  <a:gd name="connsiteY81" fmla="*/ 2883622 h 3902074"/>
                  <a:gd name="connsiteX82" fmla="*/ 1703388 w 2305050"/>
                  <a:gd name="connsiteY82" fmla="*/ 3715795 h 3902074"/>
                  <a:gd name="connsiteX83" fmla="*/ 1703388 w 2305050"/>
                  <a:gd name="connsiteY83" fmla="*/ 3767137 h 3902074"/>
                  <a:gd name="connsiteX84" fmla="*/ 1778876 w 2305050"/>
                  <a:gd name="connsiteY84" fmla="*/ 3767137 h 3902074"/>
                  <a:gd name="connsiteX85" fmla="*/ 2125054 w 2305050"/>
                  <a:gd name="connsiteY85" fmla="*/ 3767137 h 3902074"/>
                  <a:gd name="connsiteX86" fmla="*/ 2170113 w 2305050"/>
                  <a:gd name="connsiteY86" fmla="*/ 3718458 h 3902074"/>
                  <a:gd name="connsiteX87" fmla="*/ 2170113 w 2305050"/>
                  <a:gd name="connsiteY87" fmla="*/ 543092 h 3902074"/>
                  <a:gd name="connsiteX88" fmla="*/ 2158848 w 2305050"/>
                  <a:gd name="connsiteY88" fmla="*/ 513135 h 3902074"/>
                  <a:gd name="connsiteX89" fmla="*/ 1813394 w 2305050"/>
                  <a:gd name="connsiteY89" fmla="*/ 149916 h 3902074"/>
                  <a:gd name="connsiteX90" fmla="*/ 1779600 w 2305050"/>
                  <a:gd name="connsiteY90" fmla="*/ 134937 h 3902074"/>
                  <a:gd name="connsiteX91" fmla="*/ 499303 w 2305050"/>
                  <a:gd name="connsiteY91" fmla="*/ 0 h 3902074"/>
                  <a:gd name="connsiteX92" fmla="*/ 1779469 w 2305050"/>
                  <a:gd name="connsiteY92" fmla="*/ 0 h 3902074"/>
                  <a:gd name="connsiteX93" fmla="*/ 1910864 w 2305050"/>
                  <a:gd name="connsiteY93" fmla="*/ 56172 h 3902074"/>
                  <a:gd name="connsiteX94" fmla="*/ 2256246 w 2305050"/>
                  <a:gd name="connsiteY94" fmla="*/ 419416 h 3902074"/>
                  <a:gd name="connsiteX95" fmla="*/ 2305050 w 2305050"/>
                  <a:gd name="connsiteY95" fmla="*/ 542994 h 3902074"/>
                  <a:gd name="connsiteX96" fmla="*/ 2305050 w 2305050"/>
                  <a:gd name="connsiteY96" fmla="*/ 3718579 h 3902074"/>
                  <a:gd name="connsiteX97" fmla="*/ 2124851 w 2305050"/>
                  <a:gd name="connsiteY97" fmla="*/ 3902074 h 3902074"/>
                  <a:gd name="connsiteX98" fmla="*/ 1782543 w 2305050"/>
                  <a:gd name="connsiteY98" fmla="*/ 3902074 h 3902074"/>
                  <a:gd name="connsiteX99" fmla="*/ 1635919 w 2305050"/>
                  <a:gd name="connsiteY99" fmla="*/ 3902074 h 3902074"/>
                  <a:gd name="connsiteX100" fmla="*/ 1627591 w 2305050"/>
                  <a:gd name="connsiteY100" fmla="*/ 3902074 h 3902074"/>
                  <a:gd name="connsiteX101" fmla="*/ 1496094 w 2305050"/>
                  <a:gd name="connsiteY101" fmla="*/ 3902074 h 3902074"/>
                  <a:gd name="connsiteX102" fmla="*/ 1396207 w 2305050"/>
                  <a:gd name="connsiteY102" fmla="*/ 3902074 h 3902074"/>
                  <a:gd name="connsiteX103" fmla="*/ 1372813 w 2305050"/>
                  <a:gd name="connsiteY103" fmla="*/ 3902074 h 3902074"/>
                  <a:gd name="connsiteX104" fmla="*/ 1162883 w 2305050"/>
                  <a:gd name="connsiteY104" fmla="*/ 3902074 h 3902074"/>
                  <a:gd name="connsiteX105" fmla="*/ 1156494 w 2305050"/>
                  <a:gd name="connsiteY105" fmla="*/ 3902074 h 3902074"/>
                  <a:gd name="connsiteX106" fmla="*/ 979158 w 2305050"/>
                  <a:gd name="connsiteY106" fmla="*/ 3902074 h 3902074"/>
                  <a:gd name="connsiteX107" fmla="*/ 915194 w 2305050"/>
                  <a:gd name="connsiteY107" fmla="*/ 3902074 h 3902074"/>
                  <a:gd name="connsiteX108" fmla="*/ 838521 w 2305050"/>
                  <a:gd name="connsiteY108" fmla="*/ 3902074 h 3902074"/>
                  <a:gd name="connsiteX109" fmla="*/ 722639 w 2305050"/>
                  <a:gd name="connsiteY109" fmla="*/ 3902074 h 3902074"/>
                  <a:gd name="connsiteX110" fmla="*/ 675482 w 2305050"/>
                  <a:gd name="connsiteY110" fmla="*/ 3902074 h 3902074"/>
                  <a:gd name="connsiteX111" fmla="*/ 621223 w 2305050"/>
                  <a:gd name="connsiteY111" fmla="*/ 3902074 h 3902074"/>
                  <a:gd name="connsiteX112" fmla="*/ 180200 w 2305050"/>
                  <a:gd name="connsiteY112" fmla="*/ 3902074 h 3902074"/>
                  <a:gd name="connsiteX113" fmla="*/ 0 w 2305050"/>
                  <a:gd name="connsiteY113" fmla="*/ 3718579 h 3902074"/>
                  <a:gd name="connsiteX114" fmla="*/ 0 w 2305050"/>
                  <a:gd name="connsiteY114" fmla="*/ 557973 h 3902074"/>
                  <a:gd name="connsiteX115" fmla="*/ 41296 w 2305050"/>
                  <a:gd name="connsiteY115" fmla="*/ 441885 h 3902074"/>
                  <a:gd name="connsiteX116" fmla="*/ 360399 w 2305050"/>
                  <a:gd name="connsiteY116" fmla="*/ 63662 h 3902074"/>
                  <a:gd name="connsiteX117" fmla="*/ 499303 w 2305050"/>
                  <a:gd name="connsiteY117" fmla="*/ 0 h 39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305050" h="3902074">
                    <a:moveTo>
                      <a:pt x="874713" y="2093912"/>
                    </a:moveTo>
                    <a:lnTo>
                      <a:pt x="874713" y="2389187"/>
                    </a:lnTo>
                    <a:lnTo>
                      <a:pt x="1879601" y="2389187"/>
                    </a:lnTo>
                    <a:lnTo>
                      <a:pt x="1879601" y="2093912"/>
                    </a:lnTo>
                    <a:close/>
                    <a:moveTo>
                      <a:pt x="807347" y="1958974"/>
                    </a:moveTo>
                    <a:cubicBezTo>
                      <a:pt x="1948554" y="1958974"/>
                      <a:pt x="1948554" y="1958974"/>
                      <a:pt x="1948554" y="1958974"/>
                    </a:cubicBezTo>
                    <a:cubicBezTo>
                      <a:pt x="1986093" y="1958974"/>
                      <a:pt x="2016125" y="1988916"/>
                      <a:pt x="2016125" y="2026343"/>
                    </a:cubicBezTo>
                    <a:cubicBezTo>
                      <a:pt x="2016125" y="2456755"/>
                      <a:pt x="2016125" y="2456755"/>
                      <a:pt x="2016125" y="2456755"/>
                    </a:cubicBezTo>
                    <a:cubicBezTo>
                      <a:pt x="2016125" y="2494182"/>
                      <a:pt x="1986093" y="2524124"/>
                      <a:pt x="1948554" y="2524124"/>
                    </a:cubicBezTo>
                    <a:cubicBezTo>
                      <a:pt x="807347" y="2524124"/>
                      <a:pt x="807347" y="2524124"/>
                      <a:pt x="807347" y="2524124"/>
                    </a:cubicBezTo>
                    <a:cubicBezTo>
                      <a:pt x="769807" y="2524124"/>
                      <a:pt x="739775" y="2494182"/>
                      <a:pt x="739775" y="2456755"/>
                    </a:cubicBezTo>
                    <a:cubicBezTo>
                      <a:pt x="739775" y="2026343"/>
                      <a:pt x="739775" y="2026343"/>
                      <a:pt x="739775" y="2026343"/>
                    </a:cubicBezTo>
                    <a:cubicBezTo>
                      <a:pt x="739775" y="1988916"/>
                      <a:pt x="769807" y="1958974"/>
                      <a:pt x="807347" y="1958974"/>
                    </a:cubicBezTo>
                    <a:close/>
                    <a:moveTo>
                      <a:pt x="382588" y="1438274"/>
                    </a:moveTo>
                    <a:lnTo>
                      <a:pt x="382588" y="1752599"/>
                    </a:lnTo>
                    <a:lnTo>
                      <a:pt x="1879601" y="1752599"/>
                    </a:lnTo>
                    <a:lnTo>
                      <a:pt x="1879601" y="1438274"/>
                    </a:lnTo>
                    <a:close/>
                    <a:moveTo>
                      <a:pt x="315235" y="1303337"/>
                    </a:moveTo>
                    <a:cubicBezTo>
                      <a:pt x="1948540" y="1303337"/>
                      <a:pt x="1948540" y="1303337"/>
                      <a:pt x="1948540" y="1303337"/>
                    </a:cubicBezTo>
                    <a:cubicBezTo>
                      <a:pt x="1986087" y="1303337"/>
                      <a:pt x="2016125" y="1333296"/>
                      <a:pt x="2016125" y="1370745"/>
                    </a:cubicBezTo>
                    <a:cubicBezTo>
                      <a:pt x="2016125" y="1820129"/>
                      <a:pt x="2016125" y="1820129"/>
                      <a:pt x="2016125" y="1820129"/>
                    </a:cubicBezTo>
                    <a:cubicBezTo>
                      <a:pt x="2016125" y="1857578"/>
                      <a:pt x="1986087" y="1887537"/>
                      <a:pt x="1948540" y="1887537"/>
                    </a:cubicBezTo>
                    <a:cubicBezTo>
                      <a:pt x="315235" y="1887537"/>
                      <a:pt x="315235" y="1887537"/>
                      <a:pt x="315235" y="1887537"/>
                    </a:cubicBezTo>
                    <a:cubicBezTo>
                      <a:pt x="277688" y="1887537"/>
                      <a:pt x="247650" y="1857578"/>
                      <a:pt x="247650" y="1820129"/>
                    </a:cubicBezTo>
                    <a:cubicBezTo>
                      <a:pt x="247650" y="1370745"/>
                      <a:pt x="247650" y="1370745"/>
                      <a:pt x="247650" y="1370745"/>
                    </a:cubicBezTo>
                    <a:cubicBezTo>
                      <a:pt x="247650" y="1333296"/>
                      <a:pt x="277688" y="1303337"/>
                      <a:pt x="315235" y="1303337"/>
                    </a:cubicBezTo>
                    <a:close/>
                    <a:moveTo>
                      <a:pt x="382588" y="815974"/>
                    </a:moveTo>
                    <a:lnTo>
                      <a:pt x="382588" y="1079499"/>
                    </a:lnTo>
                    <a:lnTo>
                      <a:pt x="1879601" y="1079499"/>
                    </a:lnTo>
                    <a:lnTo>
                      <a:pt x="1879601" y="815974"/>
                    </a:lnTo>
                    <a:close/>
                    <a:moveTo>
                      <a:pt x="315235" y="681037"/>
                    </a:moveTo>
                    <a:cubicBezTo>
                      <a:pt x="1948540" y="681037"/>
                      <a:pt x="1948540" y="681037"/>
                      <a:pt x="1948540" y="681037"/>
                    </a:cubicBezTo>
                    <a:cubicBezTo>
                      <a:pt x="1986087" y="681037"/>
                      <a:pt x="2016125" y="710998"/>
                      <a:pt x="2016125" y="748450"/>
                    </a:cubicBezTo>
                    <a:cubicBezTo>
                      <a:pt x="2016125" y="1145437"/>
                      <a:pt x="2016125" y="1145437"/>
                      <a:pt x="2016125" y="1145437"/>
                    </a:cubicBezTo>
                    <a:cubicBezTo>
                      <a:pt x="2016125" y="1182889"/>
                      <a:pt x="1986087" y="1212850"/>
                      <a:pt x="1948540" y="1212850"/>
                    </a:cubicBezTo>
                    <a:cubicBezTo>
                      <a:pt x="315235" y="1212850"/>
                      <a:pt x="315235" y="1212850"/>
                      <a:pt x="315235" y="1212850"/>
                    </a:cubicBezTo>
                    <a:cubicBezTo>
                      <a:pt x="277688" y="1212850"/>
                      <a:pt x="247650" y="1182889"/>
                      <a:pt x="247650" y="1145437"/>
                    </a:cubicBezTo>
                    <a:cubicBezTo>
                      <a:pt x="247650" y="748450"/>
                      <a:pt x="247650" y="748450"/>
                      <a:pt x="247650" y="748450"/>
                    </a:cubicBezTo>
                    <a:cubicBezTo>
                      <a:pt x="247650" y="710998"/>
                      <a:pt x="277688" y="681037"/>
                      <a:pt x="315235" y="681037"/>
                    </a:cubicBezTo>
                    <a:close/>
                    <a:moveTo>
                      <a:pt x="499167" y="134937"/>
                    </a:moveTo>
                    <a:cubicBezTo>
                      <a:pt x="484147" y="134937"/>
                      <a:pt x="472882" y="142426"/>
                      <a:pt x="465373" y="153660"/>
                    </a:cubicBezTo>
                    <a:cubicBezTo>
                      <a:pt x="146203" y="528113"/>
                      <a:pt x="146203" y="528113"/>
                      <a:pt x="146203" y="528113"/>
                    </a:cubicBezTo>
                    <a:cubicBezTo>
                      <a:pt x="138693" y="539347"/>
                      <a:pt x="134938" y="550581"/>
                      <a:pt x="134938" y="558070"/>
                    </a:cubicBezTo>
                    <a:cubicBezTo>
                      <a:pt x="134938" y="3718458"/>
                      <a:pt x="134938" y="3718458"/>
                      <a:pt x="134938" y="3718458"/>
                    </a:cubicBezTo>
                    <a:cubicBezTo>
                      <a:pt x="134938" y="3744670"/>
                      <a:pt x="153713" y="3767137"/>
                      <a:pt x="179997" y="3767137"/>
                    </a:cubicBezTo>
                    <a:cubicBezTo>
                      <a:pt x="265473" y="3767137"/>
                      <a:pt x="347193" y="3767137"/>
                      <a:pt x="425322" y="3767137"/>
                    </a:cubicBezTo>
                    <a:lnTo>
                      <a:pt x="608013" y="3767137"/>
                    </a:lnTo>
                    <a:lnTo>
                      <a:pt x="608013" y="3667267"/>
                    </a:lnTo>
                    <a:cubicBezTo>
                      <a:pt x="608013" y="2883622"/>
                      <a:pt x="608013" y="2883622"/>
                      <a:pt x="608013" y="2883622"/>
                    </a:cubicBezTo>
                    <a:cubicBezTo>
                      <a:pt x="608013" y="2846179"/>
                      <a:pt x="637999" y="2816224"/>
                      <a:pt x="675482" y="2816224"/>
                    </a:cubicBezTo>
                    <a:cubicBezTo>
                      <a:pt x="712965" y="2816224"/>
                      <a:pt x="742951" y="2846179"/>
                      <a:pt x="742951" y="2883622"/>
                    </a:cubicBezTo>
                    <a:cubicBezTo>
                      <a:pt x="742951" y="3359149"/>
                      <a:pt x="742951" y="3596913"/>
                      <a:pt x="742951" y="3715795"/>
                    </a:cubicBezTo>
                    <a:lnTo>
                      <a:pt x="742951" y="3767137"/>
                    </a:lnTo>
                    <a:lnTo>
                      <a:pt x="847725" y="3767137"/>
                    </a:lnTo>
                    <a:lnTo>
                      <a:pt x="847725" y="3667267"/>
                    </a:lnTo>
                    <a:cubicBezTo>
                      <a:pt x="847725" y="2883622"/>
                      <a:pt x="847725" y="2883622"/>
                      <a:pt x="847725" y="2883622"/>
                    </a:cubicBezTo>
                    <a:cubicBezTo>
                      <a:pt x="847725" y="2846179"/>
                      <a:pt x="877711" y="2816224"/>
                      <a:pt x="915194" y="2816224"/>
                    </a:cubicBezTo>
                    <a:cubicBezTo>
                      <a:pt x="952677" y="2816224"/>
                      <a:pt x="982663" y="2846179"/>
                      <a:pt x="982663" y="2883622"/>
                    </a:cubicBezTo>
                    <a:cubicBezTo>
                      <a:pt x="982663" y="3359149"/>
                      <a:pt x="982663" y="3596913"/>
                      <a:pt x="982663" y="3715795"/>
                    </a:cubicBezTo>
                    <a:lnTo>
                      <a:pt x="982663" y="3767137"/>
                    </a:lnTo>
                    <a:lnTo>
                      <a:pt x="1035974" y="3767137"/>
                    </a:lnTo>
                    <a:lnTo>
                      <a:pt x="1089025" y="3767137"/>
                    </a:lnTo>
                    <a:lnTo>
                      <a:pt x="1089025" y="3667267"/>
                    </a:lnTo>
                    <a:cubicBezTo>
                      <a:pt x="1089025" y="2883622"/>
                      <a:pt x="1089025" y="2883622"/>
                      <a:pt x="1089025" y="2883622"/>
                    </a:cubicBezTo>
                    <a:cubicBezTo>
                      <a:pt x="1089025" y="2846179"/>
                      <a:pt x="1119011" y="2816224"/>
                      <a:pt x="1156494" y="2816224"/>
                    </a:cubicBezTo>
                    <a:cubicBezTo>
                      <a:pt x="1193977" y="2816224"/>
                      <a:pt x="1223963" y="2846179"/>
                      <a:pt x="1223963" y="2883622"/>
                    </a:cubicBezTo>
                    <a:cubicBezTo>
                      <a:pt x="1223963" y="3359149"/>
                      <a:pt x="1223963" y="3596913"/>
                      <a:pt x="1223963" y="3715795"/>
                    </a:cubicBezTo>
                    <a:lnTo>
                      <a:pt x="1223963" y="3767137"/>
                    </a:lnTo>
                    <a:lnTo>
                      <a:pt x="1252122" y="3767137"/>
                    </a:lnTo>
                    <a:lnTo>
                      <a:pt x="1328738" y="3767137"/>
                    </a:lnTo>
                    <a:lnTo>
                      <a:pt x="1328738" y="3667267"/>
                    </a:lnTo>
                    <a:cubicBezTo>
                      <a:pt x="1328738" y="2883622"/>
                      <a:pt x="1328738" y="2883622"/>
                      <a:pt x="1328738" y="2883622"/>
                    </a:cubicBezTo>
                    <a:cubicBezTo>
                      <a:pt x="1328738" y="2846179"/>
                      <a:pt x="1358724" y="2816224"/>
                      <a:pt x="1396207" y="2816224"/>
                    </a:cubicBezTo>
                    <a:cubicBezTo>
                      <a:pt x="1433690" y="2816224"/>
                      <a:pt x="1463676" y="2846179"/>
                      <a:pt x="1463676" y="2883622"/>
                    </a:cubicBezTo>
                    <a:cubicBezTo>
                      <a:pt x="1463676" y="3359149"/>
                      <a:pt x="1463676" y="3596913"/>
                      <a:pt x="1463676" y="3715795"/>
                    </a:cubicBezTo>
                    <a:lnTo>
                      <a:pt x="1463676" y="3767137"/>
                    </a:lnTo>
                    <a:lnTo>
                      <a:pt x="1493006" y="3767137"/>
                    </a:lnTo>
                    <a:lnTo>
                      <a:pt x="1568450" y="3767137"/>
                    </a:lnTo>
                    <a:lnTo>
                      <a:pt x="1568450" y="3667267"/>
                    </a:lnTo>
                    <a:cubicBezTo>
                      <a:pt x="1568450" y="2883622"/>
                      <a:pt x="1568450" y="2883622"/>
                      <a:pt x="1568450" y="2883622"/>
                    </a:cubicBezTo>
                    <a:cubicBezTo>
                      <a:pt x="1568450" y="2846179"/>
                      <a:pt x="1598436" y="2816224"/>
                      <a:pt x="1635919" y="2816224"/>
                    </a:cubicBezTo>
                    <a:cubicBezTo>
                      <a:pt x="1673402" y="2816224"/>
                      <a:pt x="1703388" y="2846179"/>
                      <a:pt x="1703388" y="2883622"/>
                    </a:cubicBezTo>
                    <a:cubicBezTo>
                      <a:pt x="1703388" y="3359149"/>
                      <a:pt x="1703388" y="3596913"/>
                      <a:pt x="1703388" y="3715795"/>
                    </a:cubicBezTo>
                    <a:lnTo>
                      <a:pt x="1703388" y="3767137"/>
                    </a:lnTo>
                    <a:lnTo>
                      <a:pt x="1778876" y="3767137"/>
                    </a:lnTo>
                    <a:cubicBezTo>
                      <a:pt x="2125054" y="3767137"/>
                      <a:pt x="2125054" y="3767137"/>
                      <a:pt x="2125054" y="3767137"/>
                    </a:cubicBezTo>
                    <a:cubicBezTo>
                      <a:pt x="2151339" y="3767137"/>
                      <a:pt x="2170113" y="3744670"/>
                      <a:pt x="2170113" y="3718458"/>
                    </a:cubicBezTo>
                    <a:cubicBezTo>
                      <a:pt x="2170113" y="543092"/>
                      <a:pt x="2170113" y="543092"/>
                      <a:pt x="2170113" y="543092"/>
                    </a:cubicBezTo>
                    <a:cubicBezTo>
                      <a:pt x="2170113" y="531858"/>
                      <a:pt x="2166358" y="520624"/>
                      <a:pt x="2158848" y="513135"/>
                    </a:cubicBezTo>
                    <a:cubicBezTo>
                      <a:pt x="1813394" y="149916"/>
                      <a:pt x="1813394" y="149916"/>
                      <a:pt x="1813394" y="149916"/>
                    </a:cubicBezTo>
                    <a:cubicBezTo>
                      <a:pt x="1805884" y="142426"/>
                      <a:pt x="1790865" y="134937"/>
                      <a:pt x="1779600" y="134937"/>
                    </a:cubicBezTo>
                    <a:close/>
                    <a:moveTo>
                      <a:pt x="499303" y="0"/>
                    </a:moveTo>
                    <a:cubicBezTo>
                      <a:pt x="1779469" y="0"/>
                      <a:pt x="1779469" y="0"/>
                      <a:pt x="1779469" y="0"/>
                    </a:cubicBezTo>
                    <a:cubicBezTo>
                      <a:pt x="1828273" y="0"/>
                      <a:pt x="1877077" y="22468"/>
                      <a:pt x="1910864" y="56172"/>
                    </a:cubicBezTo>
                    <a:cubicBezTo>
                      <a:pt x="2256246" y="419416"/>
                      <a:pt x="2256246" y="419416"/>
                      <a:pt x="2256246" y="419416"/>
                    </a:cubicBezTo>
                    <a:cubicBezTo>
                      <a:pt x="2290034" y="453119"/>
                      <a:pt x="2305050" y="498057"/>
                      <a:pt x="2305050" y="542994"/>
                    </a:cubicBezTo>
                    <a:cubicBezTo>
                      <a:pt x="2305050" y="3718579"/>
                      <a:pt x="2305050" y="3718579"/>
                      <a:pt x="2305050" y="3718579"/>
                    </a:cubicBezTo>
                    <a:cubicBezTo>
                      <a:pt x="2305050" y="3819689"/>
                      <a:pt x="2226213" y="3902074"/>
                      <a:pt x="2124851" y="3902074"/>
                    </a:cubicBezTo>
                    <a:cubicBezTo>
                      <a:pt x="2003311" y="3902074"/>
                      <a:pt x="1889366" y="3902074"/>
                      <a:pt x="1782543" y="3902074"/>
                    </a:cubicBezTo>
                    <a:lnTo>
                      <a:pt x="1635919" y="3902074"/>
                    </a:lnTo>
                    <a:lnTo>
                      <a:pt x="1627591" y="3902074"/>
                    </a:lnTo>
                    <a:cubicBezTo>
                      <a:pt x="1582360" y="3902074"/>
                      <a:pt x="1538542" y="3902074"/>
                      <a:pt x="1496094" y="3902074"/>
                    </a:cubicBezTo>
                    <a:lnTo>
                      <a:pt x="1396207" y="3902074"/>
                    </a:lnTo>
                    <a:lnTo>
                      <a:pt x="1372813" y="3902074"/>
                    </a:lnTo>
                    <a:cubicBezTo>
                      <a:pt x="1298275" y="3902074"/>
                      <a:pt x="1228395" y="3902074"/>
                      <a:pt x="1162883" y="3902074"/>
                    </a:cubicBezTo>
                    <a:lnTo>
                      <a:pt x="1156494" y="3902074"/>
                    </a:lnTo>
                    <a:lnTo>
                      <a:pt x="979158" y="3902074"/>
                    </a:lnTo>
                    <a:lnTo>
                      <a:pt x="915194" y="3902074"/>
                    </a:lnTo>
                    <a:lnTo>
                      <a:pt x="838521" y="3902074"/>
                    </a:lnTo>
                    <a:cubicBezTo>
                      <a:pt x="797376" y="3902074"/>
                      <a:pt x="758802" y="3902074"/>
                      <a:pt x="722639" y="3902074"/>
                    </a:cubicBezTo>
                    <a:lnTo>
                      <a:pt x="675482" y="3902074"/>
                    </a:lnTo>
                    <a:lnTo>
                      <a:pt x="621223" y="3902074"/>
                    </a:lnTo>
                    <a:cubicBezTo>
                      <a:pt x="180200" y="3902074"/>
                      <a:pt x="180200" y="3902074"/>
                      <a:pt x="180200" y="3902074"/>
                    </a:cubicBezTo>
                    <a:cubicBezTo>
                      <a:pt x="78837" y="3902074"/>
                      <a:pt x="0" y="3819689"/>
                      <a:pt x="0" y="3718579"/>
                    </a:cubicBezTo>
                    <a:cubicBezTo>
                      <a:pt x="0" y="557973"/>
                      <a:pt x="0" y="557973"/>
                      <a:pt x="0" y="557973"/>
                    </a:cubicBezTo>
                    <a:cubicBezTo>
                      <a:pt x="0" y="516781"/>
                      <a:pt x="15017" y="475588"/>
                      <a:pt x="41296" y="441885"/>
                    </a:cubicBezTo>
                    <a:cubicBezTo>
                      <a:pt x="360399" y="63662"/>
                      <a:pt x="360399" y="63662"/>
                      <a:pt x="360399" y="63662"/>
                    </a:cubicBezTo>
                    <a:cubicBezTo>
                      <a:pt x="394186" y="26214"/>
                      <a:pt x="446744" y="0"/>
                      <a:pt x="499303"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14">
                <a:extLst>
                  <a:ext uri="{FF2B5EF4-FFF2-40B4-BE49-F238E27FC236}">
                    <a16:creationId xmlns:a16="http://schemas.microsoft.com/office/drawing/2014/main" xmlns="" id="{B75293A9-31DD-4EDA-AFAC-153A9B63F8EC}"/>
                  </a:ext>
                </a:extLst>
              </p:cNvPr>
              <p:cNvSpPr>
                <a:spLocks noChangeArrowheads="1"/>
              </p:cNvSpPr>
              <p:nvPr/>
            </p:nvSpPr>
            <p:spPr bwMode="auto">
              <a:xfrm>
                <a:off x="5191125" y="3505200"/>
                <a:ext cx="401638" cy="401638"/>
              </a:xfrm>
              <a:custGeom>
                <a:avLst/>
                <a:gdLst>
                  <a:gd name="connsiteX0" fmla="*/ 200820 w 401638"/>
                  <a:gd name="connsiteY0" fmla="*/ 134938 h 401638"/>
                  <a:gd name="connsiteX1" fmla="*/ 134938 w 401638"/>
                  <a:gd name="connsiteY1" fmla="*/ 200820 h 401638"/>
                  <a:gd name="connsiteX2" fmla="*/ 200820 w 401638"/>
                  <a:gd name="connsiteY2" fmla="*/ 266702 h 401638"/>
                  <a:gd name="connsiteX3" fmla="*/ 266702 w 401638"/>
                  <a:gd name="connsiteY3" fmla="*/ 200820 h 401638"/>
                  <a:gd name="connsiteX4" fmla="*/ 200820 w 401638"/>
                  <a:gd name="connsiteY4" fmla="*/ 134938 h 401638"/>
                  <a:gd name="connsiteX5" fmla="*/ 200819 w 401638"/>
                  <a:gd name="connsiteY5" fmla="*/ 0 h 401638"/>
                  <a:gd name="connsiteX6" fmla="*/ 401638 w 401638"/>
                  <a:gd name="connsiteY6" fmla="*/ 200819 h 401638"/>
                  <a:gd name="connsiteX7" fmla="*/ 200819 w 401638"/>
                  <a:gd name="connsiteY7" fmla="*/ 401638 h 401638"/>
                  <a:gd name="connsiteX8" fmla="*/ 0 w 401638"/>
                  <a:gd name="connsiteY8" fmla="*/ 200819 h 401638"/>
                  <a:gd name="connsiteX9" fmla="*/ 200819 w 401638"/>
                  <a:gd name="connsiteY9" fmla="*/ 0 h 40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638" h="401638">
                    <a:moveTo>
                      <a:pt x="200820" y="134938"/>
                    </a:moveTo>
                    <a:cubicBezTo>
                      <a:pt x="164434" y="134938"/>
                      <a:pt x="134938" y="164434"/>
                      <a:pt x="134938" y="200820"/>
                    </a:cubicBezTo>
                    <a:cubicBezTo>
                      <a:pt x="134938" y="237206"/>
                      <a:pt x="164434" y="266702"/>
                      <a:pt x="200820" y="266702"/>
                    </a:cubicBezTo>
                    <a:cubicBezTo>
                      <a:pt x="237206" y="266702"/>
                      <a:pt x="266702" y="237206"/>
                      <a:pt x="266702" y="200820"/>
                    </a:cubicBezTo>
                    <a:cubicBezTo>
                      <a:pt x="266702" y="164434"/>
                      <a:pt x="237206" y="134938"/>
                      <a:pt x="200820" y="134938"/>
                    </a:cubicBezTo>
                    <a:close/>
                    <a:moveTo>
                      <a:pt x="200819" y="0"/>
                    </a:moveTo>
                    <a:cubicBezTo>
                      <a:pt x="311728" y="0"/>
                      <a:pt x="401638" y="89910"/>
                      <a:pt x="401638" y="200819"/>
                    </a:cubicBezTo>
                    <a:cubicBezTo>
                      <a:pt x="401638" y="311728"/>
                      <a:pt x="311728" y="401638"/>
                      <a:pt x="200819" y="401638"/>
                    </a:cubicBezTo>
                    <a:cubicBezTo>
                      <a:pt x="89910" y="401638"/>
                      <a:pt x="0" y="311728"/>
                      <a:pt x="0" y="200819"/>
                    </a:cubicBezTo>
                    <a:cubicBezTo>
                      <a:pt x="0" y="89910"/>
                      <a:pt x="89910" y="0"/>
                      <a:pt x="200819" y="0"/>
                    </a:cubicBezTo>
                    <a:close/>
                  </a:path>
                </a:pathLst>
              </a:custGeom>
              <a:grpFill/>
              <a:ln w="6350">
                <a:solidFill>
                  <a:srgbClr val="5C2D91"/>
                </a:solidFill>
                <a:round/>
                <a:headEnd/>
                <a:tailEnd/>
              </a:ln>
              <a:extLst/>
            </p:spPr>
            <p:txBody>
              <a:bodyPr vert="horz" wrap="square" lIns="91427" tIns="45713" rIns="91427" bIns="45713"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spTree>
    <p:extLst>
      <p:ext uri="{BB962C8B-B14F-4D97-AF65-F5344CB8AC3E}">
        <p14:creationId xmlns:p14="http://schemas.microsoft.com/office/powerpoint/2010/main" val="142689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749" y="1018843"/>
            <a:ext cx="11564191" cy="5563834"/>
          </a:xfrm>
        </p:spPr>
        <p:txBody>
          <a:bodyPr/>
          <a:lstStyle/>
          <a:p>
            <a:pPr marL="0" indent="0">
              <a:buNone/>
            </a:pPr>
            <a:r>
              <a:rPr lang="en-US" sz="3137" dirty="0"/>
              <a:t>Repeatable execution</a:t>
            </a:r>
          </a:p>
          <a:p>
            <a:pPr marL="236501" lvl="1" indent="0">
              <a:buNone/>
            </a:pPr>
            <a:r>
              <a:rPr lang="en-US" sz="2745" dirty="0"/>
              <a:t>immutable environment</a:t>
            </a:r>
          </a:p>
          <a:p>
            <a:pPr marL="236501" lvl="1" indent="0">
              <a:buNone/>
            </a:pPr>
            <a:r>
              <a:rPr lang="en-US" sz="2745" dirty="0"/>
              <a:t>reusable and portable code (“Build, Ship, and Run”)</a:t>
            </a:r>
            <a:endParaRPr lang="en-US" sz="2745" dirty="0">
              <a:latin typeface="+mj-lt"/>
            </a:endParaRPr>
          </a:p>
          <a:p>
            <a:pPr marL="0" indent="0">
              <a:buNone/>
            </a:pPr>
            <a:r>
              <a:rPr lang="en-US" sz="3137" dirty="0"/>
              <a:t>Consistency across development, test, &amp; production</a:t>
            </a:r>
          </a:p>
          <a:p>
            <a:pPr marL="0" indent="0">
              <a:buNone/>
            </a:pPr>
            <a:r>
              <a:rPr lang="en-US" sz="3137" dirty="0"/>
              <a:t>Fast &amp; agile app deployment; instant startup</a:t>
            </a:r>
          </a:p>
          <a:p>
            <a:pPr marL="0" indent="0">
              <a:buNone/>
            </a:pPr>
            <a:r>
              <a:rPr lang="en-US" sz="3137" dirty="0"/>
              <a:t>Cloud portability</a:t>
            </a:r>
          </a:p>
          <a:p>
            <a:pPr marL="0" indent="0">
              <a:buNone/>
            </a:pPr>
            <a:r>
              <a:rPr lang="en-US" sz="3137" dirty="0"/>
              <a:t>Density, partitioning, scale</a:t>
            </a:r>
          </a:p>
          <a:p>
            <a:pPr marL="0" indent="0">
              <a:buNone/>
            </a:pPr>
            <a:r>
              <a:rPr lang="en-US" sz="3137" dirty="0"/>
              <a:t>Diverse developer framework support</a:t>
            </a:r>
          </a:p>
          <a:p>
            <a:pPr marL="0" indent="0">
              <a:buNone/>
            </a:pPr>
            <a:r>
              <a:rPr lang="en-US" sz="3137" dirty="0"/>
              <a:t>Promotes microservices</a:t>
            </a:r>
            <a:br>
              <a:rPr lang="en-US" sz="3137" dirty="0"/>
            </a:br>
            <a:r>
              <a:rPr lang="en-US" sz="3137" dirty="0"/>
              <a:t/>
            </a:r>
            <a:br>
              <a:rPr lang="en-US" sz="3137" dirty="0"/>
            </a:br>
            <a:endParaRPr lang="en-US" sz="3137" dirty="0"/>
          </a:p>
        </p:txBody>
      </p:sp>
      <p:sp>
        <p:nvSpPr>
          <p:cNvPr id="2" name="Title 1"/>
          <p:cNvSpPr>
            <a:spLocks noGrp="1"/>
          </p:cNvSpPr>
          <p:nvPr>
            <p:ph type="title"/>
          </p:nvPr>
        </p:nvSpPr>
        <p:spPr>
          <a:xfrm>
            <a:off x="126017" y="87722"/>
            <a:ext cx="10515600" cy="1021887"/>
          </a:xfrm>
        </p:spPr>
        <p:txBody>
          <a:bodyPr/>
          <a:lstStyle/>
          <a:p>
            <a:r>
              <a:rPr lang="en-US" sz="5294" dirty="0"/>
              <a:t>Why containers?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764" y="4698936"/>
            <a:ext cx="1867552" cy="1802187"/>
          </a:xfrm>
          <a:prstGeom prst="rect">
            <a:avLst/>
          </a:prstGeom>
        </p:spPr>
      </p:pic>
    </p:spTree>
    <p:extLst>
      <p:ext uri="{BB962C8B-B14F-4D97-AF65-F5344CB8AC3E}">
        <p14:creationId xmlns:p14="http://schemas.microsoft.com/office/powerpoint/2010/main" val="157173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8377" y="1301512"/>
            <a:ext cx="11115979" cy="5117279"/>
          </a:xfrm>
        </p:spPr>
        <p:txBody>
          <a:bodyPr/>
          <a:lstStyle/>
          <a:p>
            <a:pPr marL="0" indent="0">
              <a:buNone/>
            </a:pPr>
            <a:r>
              <a:rPr lang="en-US" sz="2745" b="1" dirty="0">
                <a:solidFill>
                  <a:schemeClr val="tx1">
                    <a:lumMod val="75000"/>
                  </a:schemeClr>
                </a:solidFill>
              </a:rPr>
              <a:t>Containers have been around for many years</a:t>
            </a:r>
          </a:p>
          <a:p>
            <a:pPr marL="0" lvl="1" indent="0">
              <a:buNone/>
            </a:pPr>
            <a:r>
              <a:rPr lang="en-US" sz="2745" dirty="0"/>
              <a:t>Linux kernel: </a:t>
            </a:r>
            <a:r>
              <a:rPr lang="en-US" sz="2745" dirty="0" err="1"/>
              <a:t>cgroups</a:t>
            </a:r>
            <a:r>
              <a:rPr lang="en-US" sz="2745" dirty="0"/>
              <a:t>, namespaces</a:t>
            </a:r>
          </a:p>
          <a:p>
            <a:pPr marL="0" lvl="1"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Inc. did not invent them</a:t>
            </a:r>
          </a:p>
          <a:p>
            <a:pPr marL="0" lvl="1" indent="0">
              <a:buNone/>
            </a:pPr>
            <a:r>
              <a:rPr lang="en-US" sz="2745" dirty="0"/>
              <a:t>They created open source software to build and manage containers</a:t>
            </a:r>
          </a:p>
          <a:p>
            <a:pPr marL="0" indent="0">
              <a:buNone/>
            </a:pPr>
            <a:endParaRPr lang="en-US" sz="2745" dirty="0">
              <a:gradFill>
                <a:gsLst>
                  <a:gs pos="1250">
                    <a:schemeClr val="tx2"/>
                  </a:gs>
                  <a:gs pos="99000">
                    <a:schemeClr val="tx2"/>
                  </a:gs>
                </a:gsLst>
                <a:lin ang="5400000" scaled="0"/>
              </a:gradFill>
            </a:endParaRPr>
          </a:p>
          <a:p>
            <a:pPr marL="0" indent="0">
              <a:buNone/>
            </a:pPr>
            <a:r>
              <a:rPr lang="en-US" sz="2745" b="1" dirty="0">
                <a:solidFill>
                  <a:schemeClr val="tx1">
                    <a:lumMod val="75000"/>
                  </a:schemeClr>
                </a:solidFill>
              </a:rPr>
              <a:t>Docker makes containers easy</a:t>
            </a:r>
          </a:p>
          <a:p>
            <a:pPr marL="0" indent="0">
              <a:buNone/>
            </a:pPr>
            <a:r>
              <a:rPr lang="en-US" sz="2745" dirty="0"/>
              <a:t>Super easy. Fast learning curve</a:t>
            </a:r>
          </a:p>
          <a:p>
            <a:pPr marL="0" indent="0">
              <a:buNone/>
            </a:pPr>
            <a:endParaRPr lang="en-US" sz="2745" b="1" dirty="0">
              <a:solidFill>
                <a:schemeClr val="tx1">
                  <a:lumMod val="75000"/>
                </a:schemeClr>
              </a:solidFill>
            </a:endParaRPr>
          </a:p>
          <a:p>
            <a:pPr marL="0" indent="0">
              <a:buNone/>
            </a:pPr>
            <a:r>
              <a:rPr lang="en-US" sz="2745" b="1" dirty="0">
                <a:solidFill>
                  <a:schemeClr val="tx1">
                    <a:lumMod val="75000"/>
                  </a:schemeClr>
                </a:solidFill>
              </a:rPr>
              <a:t>Docker is a container format and a set of tools</a:t>
            </a:r>
          </a:p>
          <a:p>
            <a:pPr marL="0" indent="0">
              <a:buNone/>
            </a:pPr>
            <a:r>
              <a:rPr lang="en-US" sz="2745" dirty="0"/>
              <a:t>Docker CLI, Docker Engine, Docker Swarm, Docker Compose, Docker Machine</a:t>
            </a:r>
          </a:p>
        </p:txBody>
      </p:sp>
      <p:sp>
        <p:nvSpPr>
          <p:cNvPr id="3" name="Title 2"/>
          <p:cNvSpPr>
            <a:spLocks noGrp="1"/>
          </p:cNvSpPr>
          <p:nvPr>
            <p:ph type="title"/>
          </p:nvPr>
        </p:nvSpPr>
        <p:spPr>
          <a:xfrm>
            <a:off x="248038" y="86481"/>
            <a:ext cx="10515600" cy="898257"/>
          </a:xfrm>
        </p:spPr>
        <p:txBody>
          <a:bodyPr/>
          <a:lstStyle/>
          <a:p>
            <a:r>
              <a:rPr lang="en-US" dirty="0"/>
              <a:t>Docker, Docker, Docker</a:t>
            </a:r>
          </a:p>
        </p:txBody>
      </p:sp>
      <p:pic>
        <p:nvPicPr>
          <p:cNvPr id="5" name="Picture 4"/>
          <p:cNvPicPr>
            <a:picLocks noChangeAspect="1"/>
          </p:cNvPicPr>
          <p:nvPr/>
        </p:nvPicPr>
        <p:blipFill>
          <a:blip r:embed="rId3"/>
          <a:stretch>
            <a:fillRect/>
          </a:stretch>
        </p:blipFill>
        <p:spPr>
          <a:xfrm>
            <a:off x="7708371" y="0"/>
            <a:ext cx="4483629" cy="2998427"/>
          </a:xfrm>
          <a:prstGeom prst="rect">
            <a:avLst/>
          </a:prstGeom>
        </p:spPr>
      </p:pic>
    </p:spTree>
    <p:extLst>
      <p:ext uri="{BB962C8B-B14F-4D97-AF65-F5344CB8AC3E}">
        <p14:creationId xmlns:p14="http://schemas.microsoft.com/office/powerpoint/2010/main" val="20655544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36" y="164478"/>
            <a:ext cx="11654187" cy="899537"/>
          </a:xfrm>
        </p:spPr>
        <p:txBody>
          <a:bodyPr/>
          <a:lstStyle/>
          <a:p>
            <a:r>
              <a:rPr lang="en-US" dirty="0"/>
              <a:t>What is a container?</a:t>
            </a:r>
          </a:p>
        </p:txBody>
      </p:sp>
      <p:sp>
        <p:nvSpPr>
          <p:cNvPr id="3" name="Rectangle 2"/>
          <p:cNvSpPr/>
          <p:nvPr/>
        </p:nvSpPr>
        <p:spPr>
          <a:xfrm>
            <a:off x="418643" y="1127057"/>
            <a:ext cx="11056571" cy="3898304"/>
          </a:xfrm>
          <a:prstGeom prst="rect">
            <a:avLst/>
          </a:prstGeom>
        </p:spPr>
        <p:txBody>
          <a:bodyPr wrap="square">
            <a:spAutoFit/>
          </a:bodyPr>
          <a:lstStyle/>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Slice up the OS to run multiple apps on a single VM</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Every container has an isolated view and gets</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file system</a:t>
            </a:r>
          </a:p>
          <a:p>
            <a:pPr marL="457112" marR="0" lvl="1"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2745" b="0" i="0" u="none" strike="noStrike" kern="1200" cap="none" spc="0" normalizeH="0" baseline="0" noProof="0" dirty="0">
                <a:ln>
                  <a:noFill/>
                </a:ln>
                <a:solidFill>
                  <a:prstClr val="white"/>
                </a:solidFill>
                <a:effectLst/>
                <a:uLnTx/>
                <a:uFillTx/>
                <a:latin typeface="Segoe UI Light"/>
                <a:ea typeface="+mn-ea"/>
                <a:cs typeface="+mn-cs"/>
              </a:rPr>
              <a:t>it’s own PID0 and eth0 network interface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Container and apps share lifecycle</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Shared kernel, very fast start-up, and repeatable execution</a:t>
            </a:r>
          </a:p>
          <a:p>
            <a:pPr marL="0" marR="0" lvl="0" indent="0" algn="l" defTabSz="914192" rtl="0" eaLnBrk="1" fontAlgn="auto" latinLnBrk="0" hangingPunct="1">
              <a:lnSpc>
                <a:spcPct val="90000"/>
              </a:lnSpc>
              <a:spcBef>
                <a:spcPct val="20000"/>
              </a:spcBef>
              <a:spcAft>
                <a:spcPts val="0"/>
              </a:spcAft>
              <a:buClr>
                <a:srgbClr val="FFFFFF"/>
              </a:buClr>
              <a:buSzPct val="90000"/>
              <a:buFontTx/>
              <a:buNone/>
              <a:tabLst/>
              <a:defRPr/>
            </a:pPr>
            <a:r>
              <a:rPr kumimoji="0" lang="en-US" sz="3529" b="0" i="0" u="none" strike="noStrike" kern="1200" cap="none" spc="0" normalizeH="0" baseline="0" noProof="0" dirty="0">
                <a:ln>
                  <a:noFill/>
                </a:ln>
                <a:solidFill>
                  <a:prstClr val="white"/>
                </a:solidFill>
                <a:effectLst/>
                <a:uLnTx/>
                <a:uFillTx/>
                <a:latin typeface="Segoe UI Light"/>
                <a:ea typeface="+mn-ea"/>
                <a:cs typeface="+mn-cs"/>
              </a:rPr>
              <a:t>Cannot mix OS</a:t>
            </a:r>
          </a:p>
        </p:txBody>
      </p:sp>
      <p:grpSp>
        <p:nvGrpSpPr>
          <p:cNvPr id="5" name="Group 4"/>
          <p:cNvGrpSpPr/>
          <p:nvPr/>
        </p:nvGrpSpPr>
        <p:grpSpPr>
          <a:xfrm>
            <a:off x="5050171" y="4624234"/>
            <a:ext cx="7020508" cy="2116179"/>
            <a:chOff x="1971027" y="3771215"/>
            <a:chExt cx="8589094" cy="2722860"/>
          </a:xfrm>
        </p:grpSpPr>
        <p:sp>
          <p:nvSpPr>
            <p:cNvPr id="6" name="Rectangle 5"/>
            <p:cNvSpPr/>
            <p:nvPr/>
          </p:nvSpPr>
          <p:spPr bwMode="auto">
            <a:xfrm>
              <a:off x="1971027" y="3771215"/>
              <a:ext cx="8589094" cy="2722860"/>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VM/Host</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endParaRPr>
            </a:p>
          </p:txBody>
        </p:sp>
        <p:grpSp>
          <p:nvGrpSpPr>
            <p:cNvPr id="7" name="Group 6"/>
            <p:cNvGrpSpPr/>
            <p:nvPr/>
          </p:nvGrpSpPr>
          <p:grpSpPr>
            <a:xfrm>
              <a:off x="2151903" y="4267863"/>
              <a:ext cx="2476381" cy="2069005"/>
              <a:chOff x="6116170" y="4239813"/>
              <a:chExt cx="2428389" cy="2028908"/>
            </a:xfrm>
          </p:grpSpPr>
          <p:sp>
            <p:nvSpPr>
              <p:cNvPr id="19" name="Rectangle 18"/>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App-A:v1</a:t>
                </a:r>
              </a:p>
            </p:txBody>
          </p:sp>
          <p:sp>
            <p:nvSpPr>
              <p:cNvPr id="20" name="Rectangle 19"/>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v1</a:t>
                </a:r>
              </a:p>
            </p:txBody>
          </p:sp>
          <p:sp>
            <p:nvSpPr>
              <p:cNvPr id="21" name="Rectangle 20"/>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v2</a:t>
                </a:r>
              </a:p>
            </p:txBody>
          </p:sp>
          <p:sp>
            <p:nvSpPr>
              <p:cNvPr id="22" name="Rectangle 21"/>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v5</a:t>
                </a:r>
              </a:p>
            </p:txBody>
          </p:sp>
        </p:grpSp>
        <p:grpSp>
          <p:nvGrpSpPr>
            <p:cNvPr id="8" name="Group 7"/>
            <p:cNvGrpSpPr/>
            <p:nvPr/>
          </p:nvGrpSpPr>
          <p:grpSpPr>
            <a:xfrm>
              <a:off x="5014341" y="4267863"/>
              <a:ext cx="2476381" cy="2069005"/>
              <a:chOff x="6116170" y="4239813"/>
              <a:chExt cx="2428389" cy="2028908"/>
            </a:xfrm>
          </p:grpSpPr>
          <p:sp>
            <p:nvSpPr>
              <p:cNvPr id="14" name="Rectangle 13"/>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App-B:v3</a:t>
                </a:r>
              </a:p>
            </p:txBody>
          </p:sp>
          <p:sp>
            <p:nvSpPr>
              <p:cNvPr id="15" name="Rectangle 14"/>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App-B	v3</a:t>
                </a:r>
              </a:p>
            </p:txBody>
          </p:sp>
          <p:sp>
            <p:nvSpPr>
              <p:cNvPr id="16" name="Rectangle 15"/>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7" name="Rectangle 16"/>
              <p:cNvSpPr/>
              <p:nvPr/>
            </p:nvSpPr>
            <p:spPr>
              <a:xfrm>
                <a:off x="6355782" y="5421616"/>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Lib-M	v2</a:t>
                </a:r>
              </a:p>
            </p:txBody>
          </p:sp>
          <p:sp>
            <p:nvSpPr>
              <p:cNvPr id="18" name="Rectangle 17"/>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v7</a:t>
                </a:r>
              </a:p>
            </p:txBody>
          </p:sp>
        </p:grpSp>
        <p:grpSp>
          <p:nvGrpSpPr>
            <p:cNvPr id="9" name="Group 8"/>
            <p:cNvGrpSpPr/>
            <p:nvPr/>
          </p:nvGrpSpPr>
          <p:grpSpPr>
            <a:xfrm>
              <a:off x="7876780" y="4267863"/>
              <a:ext cx="2476381" cy="2069005"/>
              <a:chOff x="6116170" y="4239813"/>
              <a:chExt cx="2428389" cy="2028908"/>
            </a:xfrm>
          </p:grpSpPr>
          <p:sp>
            <p:nvSpPr>
              <p:cNvPr id="10" name="Rectangle 9"/>
              <p:cNvSpPr/>
              <p:nvPr/>
            </p:nvSpPr>
            <p:spPr>
              <a:xfrm>
                <a:off x="6116170" y="4239813"/>
                <a:ext cx="2428389" cy="202890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Container: App-A:v2</a:t>
                </a:r>
              </a:p>
            </p:txBody>
          </p:sp>
          <p:sp>
            <p:nvSpPr>
              <p:cNvPr id="11" name="Rectangle 10"/>
              <p:cNvSpPr/>
              <p:nvPr/>
            </p:nvSpPr>
            <p:spPr>
              <a:xfrm>
                <a:off x="6360610" y="4611722"/>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App-A	v2</a:t>
                </a:r>
              </a:p>
            </p:txBody>
          </p:sp>
          <p:sp>
            <p:nvSpPr>
              <p:cNvPr id="12" name="Rectangle 11"/>
              <p:cNvSpPr/>
              <p:nvPr/>
            </p:nvSpPr>
            <p:spPr>
              <a:xfrm>
                <a:off x="6355782" y="502239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Lib-L	v3</a:t>
                </a:r>
              </a:p>
            </p:txBody>
          </p:sp>
          <p:sp>
            <p:nvSpPr>
              <p:cNvPr id="13" name="Rectangle 12"/>
              <p:cNvSpPr/>
              <p:nvPr/>
            </p:nvSpPr>
            <p:spPr>
              <a:xfrm>
                <a:off x="6355782" y="5840127"/>
                <a:ext cx="1923611" cy="319675"/>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tab pos="1142561" algn="l"/>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Runtime	v6</a:t>
                </a:r>
              </a:p>
            </p:txBody>
          </p:sp>
        </p:grpSp>
      </p:grpSp>
    </p:spTree>
    <p:extLst>
      <p:ext uri="{BB962C8B-B14F-4D97-AF65-F5344CB8AC3E}">
        <p14:creationId xmlns:p14="http://schemas.microsoft.com/office/powerpoint/2010/main" val="34354447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A9DF32-A3DB-F148-B4D9-9D866D37CC5C}"/>
              </a:ext>
            </a:extLst>
          </p:cNvPr>
          <p:cNvSpPr>
            <a:spLocks noGrp="1"/>
          </p:cNvSpPr>
          <p:nvPr>
            <p:ph type="title"/>
          </p:nvPr>
        </p:nvSpPr>
        <p:spPr/>
        <p:txBody>
          <a:bodyPr/>
          <a:lstStyle/>
          <a:p>
            <a:endParaRPr lang="en-US" dirty="0"/>
          </a:p>
        </p:txBody>
      </p:sp>
      <p:pic>
        <p:nvPicPr>
          <p:cNvPr id="7" name="Picture 6">
            <a:extLst>
              <a:ext uri="{FF2B5EF4-FFF2-40B4-BE49-F238E27FC236}">
                <a16:creationId xmlns:a16="http://schemas.microsoft.com/office/drawing/2014/main" xmlns="" id="{34E33B57-457E-1C4D-8BD7-A87DDC9941C0}"/>
              </a:ext>
            </a:extLst>
          </p:cNvPr>
          <p:cNvPicPr>
            <a:picLocks noChangeAspect="1"/>
          </p:cNvPicPr>
          <p:nvPr/>
        </p:nvPicPr>
        <p:blipFill>
          <a:blip r:embed="rId2"/>
          <a:stretch>
            <a:fillRect/>
          </a:stretch>
        </p:blipFill>
        <p:spPr>
          <a:xfrm>
            <a:off x="3864019" y="2068186"/>
            <a:ext cx="1611770" cy="1251211"/>
          </a:xfrm>
          <a:prstGeom prst="rect">
            <a:avLst/>
          </a:prstGeom>
        </p:spPr>
      </p:pic>
      <p:pic>
        <p:nvPicPr>
          <p:cNvPr id="8" name="Picture 7">
            <a:extLst>
              <a:ext uri="{FF2B5EF4-FFF2-40B4-BE49-F238E27FC236}">
                <a16:creationId xmlns:a16="http://schemas.microsoft.com/office/drawing/2014/main" xmlns="" id="{3E52BFC8-8555-774E-96A4-C7B570EA46E0}"/>
              </a:ext>
            </a:extLst>
          </p:cNvPr>
          <p:cNvPicPr>
            <a:picLocks noChangeAspect="1"/>
          </p:cNvPicPr>
          <p:nvPr/>
        </p:nvPicPr>
        <p:blipFill>
          <a:blip r:embed="rId2"/>
          <a:stretch>
            <a:fillRect/>
          </a:stretch>
        </p:blipFill>
        <p:spPr>
          <a:xfrm>
            <a:off x="4003893" y="3877599"/>
            <a:ext cx="1611770" cy="1251211"/>
          </a:xfrm>
          <a:prstGeom prst="rect">
            <a:avLst/>
          </a:prstGeom>
        </p:spPr>
      </p:pic>
      <p:pic>
        <p:nvPicPr>
          <p:cNvPr id="9" name="Picture 8">
            <a:extLst>
              <a:ext uri="{FF2B5EF4-FFF2-40B4-BE49-F238E27FC236}">
                <a16:creationId xmlns:a16="http://schemas.microsoft.com/office/drawing/2014/main" xmlns="" id="{9487937B-FDD3-E242-BC0D-83E3CB10A59D}"/>
              </a:ext>
            </a:extLst>
          </p:cNvPr>
          <p:cNvPicPr>
            <a:picLocks noChangeAspect="1"/>
          </p:cNvPicPr>
          <p:nvPr/>
        </p:nvPicPr>
        <p:blipFill>
          <a:blip r:embed="rId2"/>
          <a:stretch>
            <a:fillRect/>
          </a:stretch>
        </p:blipFill>
        <p:spPr>
          <a:xfrm>
            <a:off x="6438118" y="3877599"/>
            <a:ext cx="1611770" cy="1251211"/>
          </a:xfrm>
          <a:prstGeom prst="rect">
            <a:avLst/>
          </a:prstGeom>
        </p:spPr>
      </p:pic>
      <p:pic>
        <p:nvPicPr>
          <p:cNvPr id="10" name="Picture 9">
            <a:extLst>
              <a:ext uri="{FF2B5EF4-FFF2-40B4-BE49-F238E27FC236}">
                <a16:creationId xmlns:a16="http://schemas.microsoft.com/office/drawing/2014/main" xmlns="" id="{E718AAE5-8921-E34C-898E-B26C2DD8EC78}"/>
              </a:ext>
            </a:extLst>
          </p:cNvPr>
          <p:cNvPicPr>
            <a:picLocks noChangeAspect="1"/>
          </p:cNvPicPr>
          <p:nvPr/>
        </p:nvPicPr>
        <p:blipFill>
          <a:blip r:embed="rId2"/>
          <a:stretch>
            <a:fillRect/>
          </a:stretch>
        </p:blipFill>
        <p:spPr>
          <a:xfrm>
            <a:off x="6438118" y="2220585"/>
            <a:ext cx="1611770" cy="1251211"/>
          </a:xfrm>
          <a:prstGeom prst="rect">
            <a:avLst/>
          </a:prstGeom>
        </p:spPr>
      </p:pic>
      <p:sp>
        <p:nvSpPr>
          <p:cNvPr id="11" name="TextBox 10">
            <a:extLst>
              <a:ext uri="{FF2B5EF4-FFF2-40B4-BE49-F238E27FC236}">
                <a16:creationId xmlns:a16="http://schemas.microsoft.com/office/drawing/2014/main" xmlns="" id="{C277C4B2-255D-8548-B2B5-A57F8DE00C6B}"/>
              </a:ext>
            </a:extLst>
          </p:cNvPr>
          <p:cNvSpPr txBox="1"/>
          <p:nvPr/>
        </p:nvSpPr>
        <p:spPr>
          <a:xfrm>
            <a:off x="4288284" y="2634091"/>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a:t>
            </a:r>
          </a:p>
        </p:txBody>
      </p:sp>
      <p:sp>
        <p:nvSpPr>
          <p:cNvPr id="12" name="TextBox 11">
            <a:extLst>
              <a:ext uri="{FF2B5EF4-FFF2-40B4-BE49-F238E27FC236}">
                <a16:creationId xmlns:a16="http://schemas.microsoft.com/office/drawing/2014/main" xmlns="" id="{BBCA6B18-87DD-A84D-B853-08878DFDA5EA}"/>
              </a:ext>
            </a:extLst>
          </p:cNvPr>
          <p:cNvSpPr txBox="1"/>
          <p:nvPr/>
        </p:nvSpPr>
        <p:spPr>
          <a:xfrm>
            <a:off x="6722509" y="4383806"/>
            <a:ext cx="132737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config</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xmlns="" id="{EBD0A396-F0F2-D94D-A59C-0CED9C486166}"/>
              </a:ext>
            </a:extLst>
          </p:cNvPr>
          <p:cNvSpPr txBox="1"/>
          <p:nvPr/>
        </p:nvSpPr>
        <p:spPr>
          <a:xfrm>
            <a:off x="4288283" y="43838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/lib2</a:t>
            </a:r>
          </a:p>
        </p:txBody>
      </p:sp>
      <p:sp>
        <p:nvSpPr>
          <p:cNvPr id="14" name="TextBox 13">
            <a:extLst>
              <a:ext uri="{FF2B5EF4-FFF2-40B4-BE49-F238E27FC236}">
                <a16:creationId xmlns:a16="http://schemas.microsoft.com/office/drawing/2014/main" xmlns="" id="{417AF367-21B9-1941-9D58-64C01B81B057}"/>
              </a:ext>
            </a:extLst>
          </p:cNvPr>
          <p:cNvSpPr txBox="1"/>
          <p:nvPr/>
        </p:nvSpPr>
        <p:spPr>
          <a:xfrm>
            <a:off x="6860034" y="2712606"/>
            <a:ext cx="1042987" cy="6429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t>
            </a:r>
            <a:r>
              <a:rPr kumimoji="0" lang="en-US" sz="2400" b="0" i="0" u="none" strike="noStrike" kern="1200" cap="none" spc="0" normalizeH="0" baseline="0" noProof="0" dirty="0" err="1">
                <a:ln>
                  <a:noFill/>
                </a:ln>
                <a:solidFill>
                  <a:srgbClr val="353535"/>
                </a:solidFill>
                <a:effectLst/>
                <a:uLnTx/>
                <a:uFillTx/>
                <a:latin typeface="Segoe UI Semilight"/>
                <a:ea typeface="+mn-ea"/>
                <a:cs typeface="+mn-cs"/>
              </a:rPr>
              <a:t>src</a:t>
            </a:r>
            <a:endParaRPr kumimoji="0" lang="en-US" sz="24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51774734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7D778-69D5-CD47-B137-F6395378EB0E}"/>
              </a:ext>
            </a:extLst>
          </p:cNvPr>
          <p:cNvSpPr>
            <a:spLocks noGrp="1"/>
          </p:cNvSpPr>
          <p:nvPr>
            <p:ph type="title"/>
          </p:nvPr>
        </p:nvSpPr>
        <p:spPr/>
        <p:txBody>
          <a:bodyPr/>
          <a:lstStyle/>
          <a:p>
            <a:r>
              <a:rPr lang="en-US" dirty="0"/>
              <a:t>Package Container</a:t>
            </a:r>
          </a:p>
        </p:txBody>
      </p:sp>
      <p:pic>
        <p:nvPicPr>
          <p:cNvPr id="4" name="Picture 3">
            <a:extLst>
              <a:ext uri="{FF2B5EF4-FFF2-40B4-BE49-F238E27FC236}">
                <a16:creationId xmlns:a16="http://schemas.microsoft.com/office/drawing/2014/main" xmlns="" id="{F512ECEC-3774-084B-B2B0-FCB0A51FE3B6}"/>
              </a:ext>
            </a:extLst>
          </p:cNvPr>
          <p:cNvPicPr>
            <a:picLocks noChangeAspect="1"/>
          </p:cNvPicPr>
          <p:nvPr/>
        </p:nvPicPr>
        <p:blipFill>
          <a:blip r:embed="rId3"/>
          <a:stretch>
            <a:fillRect/>
          </a:stretch>
        </p:blipFill>
        <p:spPr>
          <a:xfrm>
            <a:off x="3048000" y="1714500"/>
            <a:ext cx="6096000" cy="3429000"/>
          </a:xfrm>
          <a:prstGeom prst="rect">
            <a:avLst/>
          </a:prstGeom>
        </p:spPr>
      </p:pic>
      <p:pic>
        <p:nvPicPr>
          <p:cNvPr id="6" name="Picture 5">
            <a:extLst>
              <a:ext uri="{FF2B5EF4-FFF2-40B4-BE49-F238E27FC236}">
                <a16:creationId xmlns:a16="http://schemas.microsoft.com/office/drawing/2014/main" xmlns="" id="{495DE6FD-B8E3-A948-A326-EE76BC7DE3A0}"/>
              </a:ext>
            </a:extLst>
          </p:cNvPr>
          <p:cNvPicPr>
            <a:picLocks noChangeAspect="1"/>
          </p:cNvPicPr>
          <p:nvPr/>
        </p:nvPicPr>
        <p:blipFill>
          <a:blip r:embed="rId4"/>
          <a:stretch>
            <a:fillRect/>
          </a:stretch>
        </p:blipFill>
        <p:spPr>
          <a:xfrm>
            <a:off x="4031031" y="2021401"/>
            <a:ext cx="3647423" cy="3647423"/>
          </a:xfrm>
          <a:prstGeom prst="rect">
            <a:avLst/>
          </a:prstGeom>
        </p:spPr>
      </p:pic>
      <p:sp>
        <p:nvSpPr>
          <p:cNvPr id="11" name="Snip Same Side Corner Rectangle 10">
            <a:extLst>
              <a:ext uri="{FF2B5EF4-FFF2-40B4-BE49-F238E27FC236}">
                <a16:creationId xmlns:a16="http://schemas.microsoft.com/office/drawing/2014/main" xmlns="" id="{767CACDA-8B7E-3E40-A39B-50EA588DCC3D}"/>
              </a:ext>
            </a:extLst>
          </p:cNvPr>
          <p:cNvSpPr/>
          <p:nvPr/>
        </p:nvSpPr>
        <p:spPr bwMode="auto">
          <a:xfrm>
            <a:off x="5651645" y="3313404"/>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xmlns="" id="{4FF6295B-58DA-5D46-873D-0CD3475F07BE}"/>
              </a:ext>
            </a:extLst>
          </p:cNvPr>
          <p:cNvGrpSpPr/>
          <p:nvPr/>
        </p:nvGrpSpPr>
        <p:grpSpPr>
          <a:xfrm>
            <a:off x="2783455" y="2280993"/>
            <a:ext cx="1979697" cy="955110"/>
            <a:chOff x="2783455" y="2280993"/>
            <a:chExt cx="1979697" cy="955110"/>
          </a:xfrm>
        </p:grpSpPr>
        <p:pic>
          <p:nvPicPr>
            <p:cNvPr id="8" name="Picture 7">
              <a:extLst>
                <a:ext uri="{FF2B5EF4-FFF2-40B4-BE49-F238E27FC236}">
                  <a16:creationId xmlns:a16="http://schemas.microsoft.com/office/drawing/2014/main" xmlns=""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xmlns="" id="{EF4421EF-ADC7-5842-A493-F1A162B9B2DC}"/>
                </a:ext>
              </a:extLst>
            </p:cNvPr>
            <p:cNvSpPr txBox="1"/>
            <p:nvPr/>
          </p:nvSpPr>
          <p:spPr>
            <a:xfrm>
              <a:off x="2783455" y="2500015"/>
              <a:ext cx="190635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ratings-web:v1</a:t>
              </a:r>
            </a:p>
          </p:txBody>
        </p:sp>
      </p:grpSp>
    </p:spTree>
    <p:extLst>
      <p:ext uri="{BB962C8B-B14F-4D97-AF65-F5344CB8AC3E}">
        <p14:creationId xmlns:p14="http://schemas.microsoft.com/office/powerpoint/2010/main" val="1328755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7D778-69D5-CD47-B137-F6395378EB0E}"/>
              </a:ext>
            </a:extLst>
          </p:cNvPr>
          <p:cNvSpPr>
            <a:spLocks noGrp="1"/>
          </p:cNvSpPr>
          <p:nvPr>
            <p:ph type="title"/>
          </p:nvPr>
        </p:nvSpPr>
        <p:spPr/>
        <p:txBody>
          <a:bodyPr/>
          <a:lstStyle/>
          <a:p>
            <a:r>
              <a:rPr lang="en-US" dirty="0"/>
              <a:t>Push Container Image</a:t>
            </a:r>
          </a:p>
        </p:txBody>
      </p:sp>
      <p:pic>
        <p:nvPicPr>
          <p:cNvPr id="4" name="Picture 3">
            <a:extLst>
              <a:ext uri="{FF2B5EF4-FFF2-40B4-BE49-F238E27FC236}">
                <a16:creationId xmlns:a16="http://schemas.microsoft.com/office/drawing/2014/main" xmlns="" id="{F512ECEC-3774-084B-B2B0-FCB0A51FE3B6}"/>
              </a:ext>
            </a:extLst>
          </p:cNvPr>
          <p:cNvPicPr>
            <a:picLocks noChangeAspect="1"/>
          </p:cNvPicPr>
          <p:nvPr/>
        </p:nvPicPr>
        <p:blipFill>
          <a:blip r:embed="rId3"/>
          <a:stretch>
            <a:fillRect/>
          </a:stretch>
        </p:blipFill>
        <p:spPr>
          <a:xfrm>
            <a:off x="3490912" y="1728788"/>
            <a:ext cx="6096000" cy="3429000"/>
          </a:xfrm>
          <a:prstGeom prst="rect">
            <a:avLst/>
          </a:prstGeom>
        </p:spPr>
      </p:pic>
      <p:pic>
        <p:nvPicPr>
          <p:cNvPr id="6" name="Picture 5">
            <a:extLst>
              <a:ext uri="{FF2B5EF4-FFF2-40B4-BE49-F238E27FC236}">
                <a16:creationId xmlns:a16="http://schemas.microsoft.com/office/drawing/2014/main" xmlns="" id="{495DE6FD-B8E3-A948-A326-EE76BC7DE3A0}"/>
              </a:ext>
            </a:extLst>
          </p:cNvPr>
          <p:cNvPicPr>
            <a:picLocks noChangeAspect="1"/>
          </p:cNvPicPr>
          <p:nvPr/>
        </p:nvPicPr>
        <p:blipFill>
          <a:blip r:embed="rId4"/>
          <a:stretch>
            <a:fillRect/>
          </a:stretch>
        </p:blipFill>
        <p:spPr>
          <a:xfrm>
            <a:off x="1667200" y="2035689"/>
            <a:ext cx="3647423" cy="3647423"/>
          </a:xfrm>
          <a:prstGeom prst="rect">
            <a:avLst/>
          </a:prstGeom>
        </p:spPr>
      </p:pic>
      <p:sp>
        <p:nvSpPr>
          <p:cNvPr id="11" name="Snip Same Side Corner Rectangle 10">
            <a:extLst>
              <a:ext uri="{FF2B5EF4-FFF2-40B4-BE49-F238E27FC236}">
                <a16:creationId xmlns:a16="http://schemas.microsoft.com/office/drawing/2014/main" xmlns="" id="{767CACDA-8B7E-3E40-A39B-50EA588DCC3D}"/>
              </a:ext>
            </a:extLst>
          </p:cNvPr>
          <p:cNvSpPr/>
          <p:nvPr/>
        </p:nvSpPr>
        <p:spPr bwMode="auto">
          <a:xfrm>
            <a:off x="3287814" y="3327692"/>
            <a:ext cx="1220115" cy="1281840"/>
          </a:xfrm>
          <a:prstGeom prst="snip2SameRect">
            <a:avLst/>
          </a:prstGeom>
          <a:solidFill>
            <a:srgbClr val="FFE2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ENV</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CMD</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Ports</a:t>
            </a:r>
          </a:p>
        </p:txBody>
      </p:sp>
      <p:grpSp>
        <p:nvGrpSpPr>
          <p:cNvPr id="13" name="Group 12">
            <a:extLst>
              <a:ext uri="{FF2B5EF4-FFF2-40B4-BE49-F238E27FC236}">
                <a16:creationId xmlns:a16="http://schemas.microsoft.com/office/drawing/2014/main" xmlns="" id="{4FF6295B-58DA-5D46-873D-0CD3475F07BE}"/>
              </a:ext>
            </a:extLst>
          </p:cNvPr>
          <p:cNvGrpSpPr/>
          <p:nvPr/>
        </p:nvGrpSpPr>
        <p:grpSpPr>
          <a:xfrm>
            <a:off x="644306" y="2295281"/>
            <a:ext cx="1755015" cy="955110"/>
            <a:chOff x="3008137" y="2280993"/>
            <a:chExt cx="1755015" cy="955110"/>
          </a:xfrm>
        </p:grpSpPr>
        <p:pic>
          <p:nvPicPr>
            <p:cNvPr id="8" name="Picture 7">
              <a:extLst>
                <a:ext uri="{FF2B5EF4-FFF2-40B4-BE49-F238E27FC236}">
                  <a16:creationId xmlns:a16="http://schemas.microsoft.com/office/drawing/2014/main" xmlns="" id="{8EE44497-0104-6345-A056-6556E982DB52}"/>
                </a:ext>
              </a:extLst>
            </p:cNvPr>
            <p:cNvPicPr>
              <a:picLocks noChangeAspect="1"/>
            </p:cNvPicPr>
            <p:nvPr/>
          </p:nvPicPr>
          <p:blipFill>
            <a:blip r:embed="rId5"/>
            <a:stretch>
              <a:fillRect/>
            </a:stretch>
          </p:blipFill>
          <p:spPr>
            <a:xfrm>
              <a:off x="3008137" y="2280993"/>
              <a:ext cx="1755015" cy="955110"/>
            </a:xfrm>
            <a:prstGeom prst="rect">
              <a:avLst/>
            </a:prstGeom>
          </p:spPr>
        </p:pic>
        <p:sp>
          <p:nvSpPr>
            <p:cNvPr id="12" name="TextBox 11">
              <a:extLst>
                <a:ext uri="{FF2B5EF4-FFF2-40B4-BE49-F238E27FC236}">
                  <a16:creationId xmlns:a16="http://schemas.microsoft.com/office/drawing/2014/main" xmlns="" id="{EF4421EF-ADC7-5842-A493-F1A162B9B2DC}"/>
                </a:ext>
              </a:extLst>
            </p:cNvPr>
            <p:cNvSpPr txBox="1"/>
            <p:nvPr/>
          </p:nvSpPr>
          <p:spPr>
            <a:xfrm>
              <a:off x="3153328" y="2444616"/>
              <a:ext cx="127158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App-A</a:t>
              </a:r>
            </a:p>
          </p:txBody>
        </p:sp>
      </p:grpSp>
      <p:sp>
        <p:nvSpPr>
          <p:cNvPr id="3" name="Right Arrow 2">
            <a:extLst>
              <a:ext uri="{FF2B5EF4-FFF2-40B4-BE49-F238E27FC236}">
                <a16:creationId xmlns:a16="http://schemas.microsoft.com/office/drawing/2014/main" xmlns="" id="{C5407813-CD7B-CA43-920E-AA6991720C7E}"/>
              </a:ext>
            </a:extLst>
          </p:cNvPr>
          <p:cNvSpPr/>
          <p:nvPr/>
        </p:nvSpPr>
        <p:spPr bwMode="auto">
          <a:xfrm>
            <a:off x="5114924" y="3250391"/>
            <a:ext cx="3800476" cy="671513"/>
          </a:xfrm>
          <a:prstGeom prst="rightArrow">
            <a:avLst/>
          </a:prstGeom>
          <a:solidFill>
            <a:schemeClr val="accent1"/>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Can 4">
            <a:extLst>
              <a:ext uri="{FF2B5EF4-FFF2-40B4-BE49-F238E27FC236}">
                <a16:creationId xmlns:a16="http://schemas.microsoft.com/office/drawing/2014/main" xmlns="" id="{A187657F-CB91-1942-AE8B-10EED347DD04}"/>
              </a:ext>
            </a:extLst>
          </p:cNvPr>
          <p:cNvSpPr/>
          <p:nvPr/>
        </p:nvSpPr>
        <p:spPr bwMode="auto">
          <a:xfrm>
            <a:off x="9115425" y="2486009"/>
            <a:ext cx="2357437" cy="22002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Image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Repository</a:t>
            </a:r>
          </a:p>
        </p:txBody>
      </p:sp>
      <p:sp>
        <p:nvSpPr>
          <p:cNvPr id="7" name="TextBox 6">
            <a:extLst>
              <a:ext uri="{FF2B5EF4-FFF2-40B4-BE49-F238E27FC236}">
                <a16:creationId xmlns:a16="http://schemas.microsoft.com/office/drawing/2014/main" xmlns="" id="{82535817-618E-4A4C-81DA-5EB99D744F3A}"/>
              </a:ext>
            </a:extLst>
          </p:cNvPr>
          <p:cNvSpPr txBox="1"/>
          <p:nvPr/>
        </p:nvSpPr>
        <p:spPr>
          <a:xfrm>
            <a:off x="5337946" y="2838992"/>
            <a:ext cx="3600777"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docker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push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image:tag</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148347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strVal val="#ppt_w*0.70"/>
                                          </p:val>
                                        </p:tav>
                                        <p:tav tm="100000">
                                          <p:val>
                                            <p:strVal val="#ppt_w"/>
                                          </p:val>
                                        </p:tav>
                                      </p:tavLst>
                                    </p:anim>
                                    <p:anim calcmode="lin" valueType="num">
                                      <p:cBhvr>
                                        <p:cTn id="18" dur="1000" fill="hold"/>
                                        <p:tgtEl>
                                          <p:spTgt spid="11"/>
                                        </p:tgtEl>
                                        <p:attrNameLst>
                                          <p:attrName>ppt_h</p:attrName>
                                        </p:attrNameLst>
                                      </p:cBhvr>
                                      <p:tavLst>
                                        <p:tav tm="0">
                                          <p:val>
                                            <p:strVal val="#ppt_h"/>
                                          </p:val>
                                        </p:tav>
                                        <p:tav tm="100000">
                                          <p:val>
                                            <p:strVal val="#ppt_h"/>
                                          </p:val>
                                        </p:tav>
                                      </p:tavLst>
                                    </p:anim>
                                    <p:animEffect transition="in" filter="fade">
                                      <p:cBhvr>
                                        <p:cTn id="19" dur="1000"/>
                                        <p:tgtEl>
                                          <p:spTgt spid="11"/>
                                        </p:tgtEl>
                                      </p:cBhvr>
                                    </p:animEffect>
                                  </p:childTnLst>
                                </p:cTn>
                              </p:par>
                              <p:par>
                                <p:cTn id="20" presetID="55"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1000" fill="hold"/>
                                        <p:tgtEl>
                                          <p:spTgt spid="13"/>
                                        </p:tgtEl>
                                        <p:attrNameLst>
                                          <p:attrName>ppt_w</p:attrName>
                                        </p:attrNameLst>
                                      </p:cBhvr>
                                      <p:tavLst>
                                        <p:tav tm="0">
                                          <p:val>
                                            <p:strVal val="#ppt_w*0.70"/>
                                          </p:val>
                                        </p:tav>
                                        <p:tav tm="100000">
                                          <p:val>
                                            <p:strVal val="#ppt_w"/>
                                          </p:val>
                                        </p:tav>
                                      </p:tavLst>
                                    </p:anim>
                                    <p:anim calcmode="lin" valueType="num">
                                      <p:cBhvr>
                                        <p:cTn id="23" dur="1000" fill="hold"/>
                                        <p:tgtEl>
                                          <p:spTgt spid="13"/>
                                        </p:tgtEl>
                                        <p:attrNameLst>
                                          <p:attrName>ppt_h</p:attrName>
                                        </p:attrNameLst>
                                      </p:cBhvr>
                                      <p:tavLst>
                                        <p:tav tm="0">
                                          <p:val>
                                            <p:strVal val="#ppt_h"/>
                                          </p:val>
                                        </p:tav>
                                        <p:tav tm="100000">
                                          <p:val>
                                            <p:strVal val="#ppt_h"/>
                                          </p:val>
                                        </p:tav>
                                      </p:tavLst>
                                    </p:anim>
                                    <p:animEffect transition="in" filter="fade">
                                      <p:cBhvr>
                                        <p:cTn id="24" dur="1000"/>
                                        <p:tgtEl>
                                          <p:spTgt spid="13"/>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0.70"/>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1000" fill="hold"/>
                                        <p:tgtEl>
                                          <p:spTgt spid="5"/>
                                        </p:tgtEl>
                                        <p:attrNameLst>
                                          <p:attrName>ppt_w</p:attrName>
                                        </p:attrNameLst>
                                      </p:cBhvr>
                                      <p:tavLst>
                                        <p:tav tm="0">
                                          <p:val>
                                            <p:strVal val="#ppt_w*0.70"/>
                                          </p:val>
                                        </p:tav>
                                        <p:tav tm="100000">
                                          <p:val>
                                            <p:strVal val="#ppt_w"/>
                                          </p:val>
                                        </p:tav>
                                      </p:tavLst>
                                    </p:anim>
                                    <p:anim calcmode="lin" valueType="num">
                                      <p:cBhvr>
                                        <p:cTn id="33" dur="1000" fill="hold"/>
                                        <p:tgtEl>
                                          <p:spTgt spid="5"/>
                                        </p:tgtEl>
                                        <p:attrNameLst>
                                          <p:attrName>ppt_h</p:attrName>
                                        </p:attrNameLst>
                                      </p:cBhvr>
                                      <p:tavLst>
                                        <p:tav tm="0">
                                          <p:val>
                                            <p:strVal val="#ppt_h"/>
                                          </p:val>
                                        </p:tav>
                                        <p:tav tm="100000">
                                          <p:val>
                                            <p:strVal val="#ppt_h"/>
                                          </p:val>
                                        </p:tav>
                                      </p:tavLst>
                                    </p:anim>
                                    <p:animEffect transition="in" filter="fade">
                                      <p:cBhvr>
                                        <p:cTn id="34" dur="1000"/>
                                        <p:tgtEl>
                                          <p:spTgt spid="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strVal val="#ppt_w*0.70"/>
                                          </p:val>
                                        </p:tav>
                                        <p:tav tm="100000">
                                          <p:val>
                                            <p:strVal val="#ppt_w"/>
                                          </p:val>
                                        </p:tav>
                                      </p:tavLst>
                                    </p:anim>
                                    <p:anim calcmode="lin" valueType="num">
                                      <p:cBhvr>
                                        <p:cTn id="38" dur="1000" fill="hold"/>
                                        <p:tgtEl>
                                          <p:spTgt spid="7"/>
                                        </p:tgtEl>
                                        <p:attrNameLst>
                                          <p:attrName>ppt_h</p:attrName>
                                        </p:attrNameLst>
                                      </p:cBhvr>
                                      <p:tavLst>
                                        <p:tav tm="0">
                                          <p:val>
                                            <p:strVal val="#ppt_h"/>
                                          </p:val>
                                        </p:tav>
                                        <p:tav tm="100000">
                                          <p:val>
                                            <p:strVal val="#ppt_h"/>
                                          </p:val>
                                        </p:tav>
                                      </p:tavLst>
                                    </p:anim>
                                    <p:animEffect transition="in" filter="fade">
                                      <p:cBhvr>
                                        <p:cTn id="3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5" grpId="0" animBg="1"/>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0.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 [Read-Only]" id="{D5549292-727A-4046-BF7A-F66234CD7E37}" vid="{F28478DD-8F20-489A-A117-3C1DC29D69B5}"/>
    </a:ext>
  </a:extLst>
</a:theme>
</file>

<file path=ppt/theme/theme14.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3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16.xml><?xml version="1.0" encoding="utf-8"?>
<a:theme xmlns:a="http://schemas.openxmlformats.org/drawingml/2006/main" name="6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7.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9.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2_Connect_2016_Template_Light">
  <a:themeElements>
    <a:clrScheme name="Custom 7">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98FF"/>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091_TR24_TR_TV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solidFill>
            <a:schemeClr val="bg1"/>
          </a:solidFill>
          <a:headEnd type="none" w="med" len="med"/>
          <a:tailEnd type="none" w="med" len="med"/>
        </a:ln>
      </a:spPr>
      <a:bodyPr rot="0" spcFirstLastPara="0" vertOverflow="overflow" horzOverflow="overflow" vert="horz" wrap="square" lIns="0" tIns="46637" rIns="0" bIns="46637" numCol="1" spcCol="0" rtlCol="0" fromWordArt="0" anchor="t" anchorCtr="0" forceAA="0" compatLnSpc="1">
        <a:prstTxWarp prst="textNoShape">
          <a:avLst/>
        </a:prstTxWarp>
        <a:noAutofit/>
      </a:bodyPr>
      <a:lstStyle>
        <a:defPPr marL="182880" defTabSz="932472" fontAlgn="base">
          <a:spcBef>
            <a:spcPct val="0"/>
          </a:spcBef>
          <a:spcAft>
            <a:spcPct val="0"/>
          </a:spcAft>
          <a:defRPr sz="2000" dirty="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TR_TV_Template.potx" id="{4ADA9E78-C4BD-42B0-94BD-EE87DFDAAC67}" vid="{5F5AA096-9A8E-4B1F-99E9-A6A39FB3D6FA}"/>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5.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10.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ppt/theme/themeOverride2.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3.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4.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5.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6.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7.xml><?xml version="1.0" encoding="utf-8"?>
<a:themeOverride xmlns:a="http://schemas.openxmlformats.org/drawingml/2006/main">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themeOverride>
</file>

<file path=ppt/theme/themeOverride8.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9.xml><?xml version="1.0" encoding="utf-8"?>
<a:themeOverride xmlns:a="http://schemas.openxmlformats.org/drawingml/2006/main">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themeOverride>
</file>

<file path=docProps/app.xml><?xml version="1.0" encoding="utf-8"?>
<Properties xmlns="http://schemas.openxmlformats.org/officeDocument/2006/extended-properties" xmlns:vt="http://schemas.openxmlformats.org/officeDocument/2006/docPropsVTypes">
  <TotalTime>16537</TotalTime>
  <Words>13227</Words>
  <Application>Microsoft Macintosh PowerPoint</Application>
  <PresentationFormat>Widescreen</PresentationFormat>
  <Paragraphs>1740</Paragraphs>
  <Slides>123</Slides>
  <Notes>100</Notes>
  <HiddenSlides>8</HiddenSlides>
  <MMClips>0</MMClips>
  <ScaleCrop>false</ScaleCrop>
  <HeadingPairs>
    <vt:vector size="8" baseType="variant">
      <vt:variant>
        <vt:lpstr>Fonts Used</vt:lpstr>
      </vt:variant>
      <vt:variant>
        <vt:i4>18</vt:i4>
      </vt:variant>
      <vt:variant>
        <vt:lpstr>Theme</vt:lpstr>
      </vt:variant>
      <vt:variant>
        <vt:i4>19</vt:i4>
      </vt:variant>
      <vt:variant>
        <vt:lpstr>Embedded OLE Servers</vt:lpstr>
      </vt:variant>
      <vt:variant>
        <vt:i4>1</vt:i4>
      </vt:variant>
      <vt:variant>
        <vt:lpstr>Slide Titles</vt:lpstr>
      </vt:variant>
      <vt:variant>
        <vt:i4>123</vt:i4>
      </vt:variant>
    </vt:vector>
  </HeadingPairs>
  <TitlesOfParts>
    <vt:vector size="161" baseType="lpstr">
      <vt:lpstr>Calibri</vt:lpstr>
      <vt:lpstr>Calibri Light</vt:lpstr>
      <vt:lpstr>Consolas</vt:lpstr>
      <vt:lpstr>Courier New</vt:lpstr>
      <vt:lpstr>Mangal</vt:lpstr>
      <vt:lpstr>ＭＳ Ｐゴシック</vt:lpstr>
      <vt:lpstr>Open Sans</vt:lpstr>
      <vt:lpstr>Quattrocento Sans</vt:lpstr>
      <vt:lpstr>Segoe UI</vt:lpstr>
      <vt:lpstr>Segoe UI Light</vt:lpstr>
      <vt:lpstr>Segoe UI Semibold</vt:lpstr>
      <vt:lpstr>Segoe UI Semilight</vt:lpstr>
      <vt:lpstr>Symbol</vt:lpstr>
      <vt:lpstr>Trebuchet MS</vt:lpstr>
      <vt:lpstr>Wingdings</vt:lpstr>
      <vt:lpstr>Work Sans</vt:lpstr>
      <vt:lpstr>Work Sans Light</vt:lpstr>
      <vt:lpstr>Arial</vt:lpstr>
      <vt:lpstr>1_Office Theme</vt:lpstr>
      <vt:lpstr>2_Connect_2016_Template_Light</vt:lpstr>
      <vt:lpstr>1_5-50091_TR24_TR_TV_Template</vt:lpstr>
      <vt:lpstr>5-50113_Microsoft_Ready_Light_Template</vt:lpstr>
      <vt:lpstr>8_WHITE TEMPLATE</vt:lpstr>
      <vt:lpstr>6_Office Theme</vt:lpstr>
      <vt:lpstr>3_Office Theme</vt:lpstr>
      <vt:lpstr>DARK GRAY TEMPLATE</vt:lpstr>
      <vt:lpstr>1_DARK GRAY TEMPLATE</vt:lpstr>
      <vt:lpstr>WHITE TEMPLATE</vt:lpstr>
      <vt:lpstr>1_WHITE TEMPLATE</vt:lpstr>
      <vt:lpstr>2_WHITE TEMPLATE</vt:lpstr>
      <vt:lpstr>1_5-50113_Microsoft_Ready_Light_Template</vt:lpstr>
      <vt:lpstr>2_5-50109_Microsoft_Light_Template</vt:lpstr>
      <vt:lpstr>3_DARK GRAY TEMPLATE</vt:lpstr>
      <vt:lpstr>6_WHITE TEMPLATE</vt:lpstr>
      <vt:lpstr>Jacquenetta template</vt:lpstr>
      <vt:lpstr>Server and Cloud 2013</vt:lpstr>
      <vt:lpstr>1_Azure 2015</vt:lpstr>
      <vt:lpstr>think-cell Slide</vt:lpstr>
      <vt:lpstr>Azure Container Hackfest</vt:lpstr>
      <vt:lpstr>Who are we?</vt:lpstr>
      <vt:lpstr>Partners</vt:lpstr>
      <vt:lpstr>PowerPoint Presentation</vt:lpstr>
      <vt:lpstr>PowerPoint Presentation</vt:lpstr>
      <vt:lpstr>The container advantage</vt:lpstr>
      <vt:lpstr>Docker makes it easy</vt:lpstr>
      <vt:lpstr>Docker Architecture</vt:lpstr>
      <vt:lpstr>Container orchestration</vt:lpstr>
      <vt:lpstr>PowerPoint Presentation</vt:lpstr>
      <vt:lpstr>The elements of orchestration</vt:lpstr>
      <vt:lpstr>Kubernetes: the de-facto orchestrator</vt:lpstr>
      <vt:lpstr>Kubernetes Concepts</vt:lpstr>
      <vt:lpstr>Kubernetes Architecture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container technology</vt:lpstr>
      <vt:lpstr>PowerPoint Presentation</vt:lpstr>
      <vt:lpstr>PowerPoint Presentation</vt:lpstr>
      <vt:lpstr>Azure Kubernetes Service (AKS)</vt:lpstr>
      <vt:lpstr>Azure Kubernetes Service (AKS)</vt:lpstr>
      <vt:lpstr>Azure Kubernetes Service (AKS)</vt:lpstr>
      <vt:lpstr>Azure Kubernetes Service (AKS)</vt:lpstr>
      <vt:lpstr>Azure Kubernetes Service (AKS)</vt:lpstr>
      <vt:lpstr>Azure Kubernetes Service (AKS)</vt:lpstr>
      <vt:lpstr>Lab 1</vt:lpstr>
      <vt:lpstr>PowerPoint Presentation</vt:lpstr>
      <vt:lpstr>Azure Container Registry</vt:lpstr>
      <vt:lpstr>Azure Container Registry</vt:lpstr>
      <vt:lpstr>Azure Container Registry</vt:lpstr>
      <vt:lpstr>Azure Container Registry</vt:lpstr>
      <vt:lpstr>Release automation tools</vt:lpstr>
      <vt:lpstr>DevOps Practices Arrive</vt:lpstr>
      <vt:lpstr>DevOps – Why?</vt:lpstr>
      <vt:lpstr>Common Toolsets</vt:lpstr>
      <vt:lpstr>Release automation tools</vt:lpstr>
      <vt:lpstr>Release automation workflow</vt:lpstr>
      <vt:lpstr>Release automation workflow</vt:lpstr>
      <vt:lpstr>Release automation workflow</vt:lpstr>
      <vt:lpstr>Draft</vt:lpstr>
      <vt:lpstr>Draft</vt:lpstr>
      <vt:lpstr>Helm</vt:lpstr>
      <vt:lpstr>Helm</vt:lpstr>
      <vt:lpstr>Helm Charts</vt:lpstr>
      <vt:lpstr>Chart structure</vt:lpstr>
      <vt:lpstr>Helm values.yaml</vt:lpstr>
      <vt:lpstr>Monitoring </vt:lpstr>
      <vt:lpstr>PowerPoint Presentation</vt:lpstr>
      <vt:lpstr>Need to monitor for dynamic environments</vt:lpstr>
      <vt:lpstr>Application Health and Readiness </vt:lpstr>
      <vt:lpstr>Monitoring: What indicators matter in Kubernetes</vt:lpstr>
      <vt:lpstr>Logging</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Managing Storage and State</vt:lpstr>
      <vt:lpstr>Managing State For Containers</vt:lpstr>
      <vt:lpstr>Scaling Applications</vt:lpstr>
      <vt:lpstr>Application Scaling Strategies</vt:lpstr>
      <vt:lpstr>Scaling Pods</vt:lpstr>
      <vt:lpstr>Scaling Host</vt:lpstr>
      <vt:lpstr>Scaling the ACS Cluster</vt:lpstr>
      <vt:lpstr>Upgrading Kubernetes in AKS</vt:lpstr>
      <vt:lpstr>Brigade</vt:lpstr>
      <vt:lpstr>Brigade</vt:lpstr>
      <vt:lpstr>Kashti</vt:lpstr>
      <vt:lpstr>Kashti</vt:lpstr>
      <vt:lpstr>Questions?</vt:lpstr>
      <vt:lpstr>Open source community</vt:lpstr>
      <vt:lpstr>Community culture</vt:lpstr>
      <vt:lpstr>Customer success stories</vt:lpstr>
      <vt:lpstr>PowerPoint Presentation</vt:lpstr>
      <vt:lpstr>PowerPoint Presentation</vt:lpstr>
      <vt:lpstr>PowerPoint Presentation</vt:lpstr>
      <vt:lpstr>Appendix Sections </vt:lpstr>
      <vt:lpstr>So many choices…</vt:lpstr>
      <vt:lpstr>Why Change?</vt:lpstr>
      <vt:lpstr>Why containers?</vt:lpstr>
      <vt:lpstr>Docker, Docker, Docker</vt:lpstr>
      <vt:lpstr>What is a container?</vt:lpstr>
      <vt:lpstr>PowerPoint Presentation</vt:lpstr>
      <vt:lpstr>Package Container</vt:lpstr>
      <vt:lpstr>Push Container Image</vt:lpstr>
      <vt:lpstr>Azure Container Support</vt:lpstr>
      <vt:lpstr>For customers with a preferred container platform Pivotal Cloud Foundry  Kubernetes  Docker Enterprise Edition  Red Hat OpenShift  Mesosphere DC/OS </vt:lpstr>
      <vt:lpstr>For customers without a preferred container platform…</vt:lpstr>
      <vt:lpstr>Microservices</vt:lpstr>
      <vt:lpstr>microservices ≠ containers</vt:lpstr>
      <vt:lpstr>Microservices Benefits</vt:lpstr>
      <vt:lpstr>Microservices – The Hard Part</vt:lpstr>
      <vt:lpstr>12-Factor Apps </vt:lpstr>
      <vt:lpstr>12-Factor Apps (1-5)</vt:lpstr>
      <vt:lpstr>12-Factor Apps (6-12)</vt:lpstr>
      <vt:lpstr>ConfigMaps and Secrets</vt:lpstr>
      <vt:lpstr>Namespaces</vt:lpstr>
      <vt:lpstr>Role Based Access Control</vt:lpstr>
      <vt:lpstr>Networking in the Container World</vt:lpstr>
      <vt:lpstr>Multi-Host Networking</vt:lpstr>
      <vt:lpstr>PowerPoint Presentation</vt:lpstr>
      <vt:lpstr>What is service discovery?</vt:lpstr>
      <vt:lpstr>Networking in Kubernetes</vt:lpstr>
      <vt:lpstr>Service Discovery with Kubernetes</vt:lpstr>
      <vt:lpstr>Ingresses</vt:lpstr>
      <vt:lpstr>Container Network Interface (CNI)</vt:lpstr>
      <vt:lpstr>Daemonsets</vt:lpstr>
      <vt:lpstr>StatefulSets</vt:lpstr>
      <vt:lpstr>Jobs</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Redmond</dc:creator>
  <cp:lastModifiedBy>Jordan Nielsen</cp:lastModifiedBy>
  <cp:revision>155</cp:revision>
  <dcterms:created xsi:type="dcterms:W3CDTF">2017-09-13T18:05:02Z</dcterms:created>
  <dcterms:modified xsi:type="dcterms:W3CDTF">2018-10-01T19:55:42Z</dcterms:modified>
</cp:coreProperties>
</file>